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33270-82EB-328C-98E8-25DCD42AC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626FFB-3DF5-9C53-9C5A-145CBDCBE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21309-A581-4B41-D96F-18611C11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07BA8-4238-325B-88B8-514A412D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ACE25-A322-638E-44CB-18E772C2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A0D3-7514-C28C-35D4-1E19EED6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8882E3-B173-4985-9855-28B6BCFE3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99686-61AA-B775-5AD8-17EF4A55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1AC09-23E2-2A02-94F0-9844D82D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34D48-E30E-47E1-A7E8-8E28F335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65EBA4-8E9F-6933-9EB0-D5EA3D936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9FBFD7-5029-7107-8BBD-991855243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92039-D8D2-3DCC-2DEF-A19F597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37112-A557-BD08-AF2E-BC82C5B1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B7839-482F-64FC-1138-F135596F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61CFD-D1F3-D6CE-52E3-9A277B8C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93E38-1279-BEF7-EE0D-C70B4A762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377FD-108F-DA3D-977A-8A8D9918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08453-A66C-014F-2200-AA8453FC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4B3AC-41EA-37E3-C4F8-A43E3C37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8004-FE40-F6CD-36A5-C5C9BBD6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1F9C4-0C9F-99D5-CD03-3F690F10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64DD0-169B-9566-1A25-6F8D1C0D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6B6F6-EE66-AE89-F47D-6FDB0344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956C2-6E29-940D-B7E3-BACFE04C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603DD-9CD8-95A7-05E5-E5E4BF14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28CC4-FB69-5AEA-EDB4-CF0DD8A9F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0D096-F9B6-EA30-EB0F-349D4E098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006D0-1881-9088-8146-8EE171EC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D07F8-CB9A-6FD8-4B9C-D41C3626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1539E2-DFD7-ACA1-DD47-C3F4BA97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2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0C0A-D9DA-8CA6-86DD-B81E947C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B61D8-FB09-EDBF-6871-54ED4A9B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60FDB4-1838-344C-29FB-AAD49135B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65B06-DDF3-C758-647D-143CA8DF5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C8FE3A-1F42-D408-0FEC-59127CF4A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4469BB-D3E7-7098-36C5-8829454A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65EA5D-2F88-9EE2-DB51-08F85FB1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BC7C44-7712-2B3D-E242-CC8154DA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61BCA-86A0-458D-871F-52312EFC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82EBBD-7B93-E692-93E6-84E6620A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97D21-4F18-FE10-0E5D-28BE8AC0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11A718-AA5D-9C4C-2333-0BC4BF98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11979F-4E06-996F-A741-CE65908F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31C86E-1ABA-9343-1F75-0743BD8B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0854BD-7455-CD54-E5DE-C878AC73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4D92C-31AB-39E0-E8E7-C657DA06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FC4E6-8E78-4B85-6766-9C7FD564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5800B-19B3-B426-AB1A-010FF9526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67A61-C26E-6BAC-DD93-5A8DFDFC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84399-1FFB-4000-A36D-BE1B80D5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6B5B0-85DF-FFD8-C75A-868594BB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8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79B61-1028-6B30-406B-45CE605D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279C54-6432-0159-CF29-E83E2A2B7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4CE9AF-7CD3-7544-720F-2A27E7F47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60C0A0-1193-283E-B40C-01634D23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96365B-52FE-02EA-788F-24BA48F0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AAC218-EB59-0A49-1CCB-61AF97A7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8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B94A1-70E8-6F3C-4CC6-36E9467B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E9093-41E9-145F-1FC6-5585A5CA8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FCBE8-3757-8A14-C781-C873E04E7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E97-E045-4C57-9466-8FEADB48EEEB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1BE2E-234C-E706-4A7B-4CF1D670C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322C6-3BB3-FDB8-177D-402AA2CAF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71C4-0860-4D6F-86D6-4A2F0924C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F649-86EC-E767-E39D-534B82F3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7801"/>
            <a:ext cx="11353800" cy="17398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ОБМОЛКОВА ВЛАДИСЛАВА, </a:t>
            </a:r>
            <a:b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воспитанника МБДОУ №23 г. Коврова</a:t>
            </a:r>
            <a:b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Семейная мастерская  «От увлечения к собственному производству» 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72A883-52DC-D467-F961-5CAF7544E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926" y="1573619"/>
            <a:ext cx="3856074" cy="46033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Обмолковых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крупкая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дружная, и счастливая.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Папа: Леонид Викторович - сильный, трудолюбивый, мастер на все руки! Владелец современного, стабильно развивающегося и известного в городе мебельного производства «Интера».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Мама: Светлана Александровна – любящая, активная, мудрая, заботливая.  Медицинский работник.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Сестры: Софья(13 лет), Вера(9 лет). Ученицы средней школы №21.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Владислав – воспитанник группы №14, МБДОУ №23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любим активный отдых,   путешествия, зимние прогулки, походы, поездки.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2EDE63-CA2B-9A58-CB3C-71F76FB4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1" y="4521200"/>
            <a:ext cx="2353260" cy="2158999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ECCB6B0C-7D3C-655F-826E-4D91228A29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81101" y="4521200"/>
            <a:ext cx="2368218" cy="2158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B09996-F254-6E96-0E88-CD9FE25B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91" y="1680283"/>
            <a:ext cx="4010218" cy="23225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A66107-78DC-6530-DFA5-9F9AEC82C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686" y="4178338"/>
            <a:ext cx="3109229" cy="25018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028FC-F21E-ABA2-8B58-3D4F55914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49507">
            <a:off x="243946" y="2411585"/>
            <a:ext cx="1107839" cy="104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631644-1EDC-8D2D-298B-AFB79DB8F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49125">
            <a:off x="6624735" y="2716461"/>
            <a:ext cx="136306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119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Times New Roman</vt:lpstr>
      <vt:lpstr>Тема Office</vt:lpstr>
      <vt:lpstr>СЕМЬЯ ОБМОЛКОВА ВЛАДИСЛАВА,  воспитанника МБДОУ №23 г. Коврова Семейная мастерская  «От увлечения к собственному производству»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PerSi</dc:creator>
  <cp:lastModifiedBy>Ирина Гиниятулина</cp:lastModifiedBy>
  <cp:revision>4</cp:revision>
  <dcterms:created xsi:type="dcterms:W3CDTF">2022-11-19T16:06:46Z</dcterms:created>
  <dcterms:modified xsi:type="dcterms:W3CDTF">2022-12-05T17:13:03Z</dcterms:modified>
</cp:coreProperties>
</file>