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B02-3CE2-4D31-ADFC-413B543122C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F6B1-ACC2-47BA-B15E-47B76BB80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76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B02-3CE2-4D31-ADFC-413B543122C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F6B1-ACC2-47BA-B15E-47B76BB80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09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B02-3CE2-4D31-ADFC-413B543122C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F6B1-ACC2-47BA-B15E-47B76BB80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38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B02-3CE2-4D31-ADFC-413B543122C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F6B1-ACC2-47BA-B15E-47B76BB80A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8398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B02-3CE2-4D31-ADFC-413B543122C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F6B1-ACC2-47BA-B15E-47B76BB80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497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B02-3CE2-4D31-ADFC-413B543122C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F6B1-ACC2-47BA-B15E-47B76BB80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35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B02-3CE2-4D31-ADFC-413B543122C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F6B1-ACC2-47BA-B15E-47B76BB80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303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B02-3CE2-4D31-ADFC-413B543122C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F6B1-ACC2-47BA-B15E-47B76BB80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956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B02-3CE2-4D31-ADFC-413B543122C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F6B1-ACC2-47BA-B15E-47B76BB80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B02-3CE2-4D31-ADFC-413B543122C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F6B1-ACC2-47BA-B15E-47B76BB80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37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B02-3CE2-4D31-ADFC-413B543122C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F6B1-ACC2-47BA-B15E-47B76BB80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9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B02-3CE2-4D31-ADFC-413B543122C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F6B1-ACC2-47BA-B15E-47B76BB80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8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B02-3CE2-4D31-ADFC-413B543122C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F6B1-ACC2-47BA-B15E-47B76BB80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6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B02-3CE2-4D31-ADFC-413B543122C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F6B1-ACC2-47BA-B15E-47B76BB80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B02-3CE2-4D31-ADFC-413B543122C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F6B1-ACC2-47BA-B15E-47B76BB80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8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B02-3CE2-4D31-ADFC-413B543122C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F6B1-ACC2-47BA-B15E-47B76BB80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4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CB02-3CE2-4D31-ADFC-413B543122C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F6B1-ACC2-47BA-B15E-47B76BB80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4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8ACB02-3CE2-4D31-ADFC-413B543122C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DFF6B1-ACC2-47BA-B15E-47B76BB80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ADD68-970D-B5BC-EA22-4CFA57EC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933" y="259643"/>
            <a:ext cx="8794045" cy="128364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СЕМЬЯ КОСТЕРИНОЙ ДАРЬИ,</a:t>
            </a:r>
            <a:b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1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воспитанницы  МБДОУ №23 г. Коврова</a:t>
            </a:r>
            <a:br>
              <a:rPr lang="ru-RU" sz="31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мастерская «ПроУЮТ»</a:t>
            </a:r>
            <a:br>
              <a:rPr lang="ru-RU" sz="31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BEBA64E-0252-D3A6-3266-ADA926728B7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5" y="259643"/>
            <a:ext cx="2234251" cy="1447874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0685535-0548-2DD6-DC0F-BCE24AC330A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31822" y="1714521"/>
            <a:ext cx="5678874" cy="3478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Костериной Дарьи - дружная, счастливая, надежная и крепкая. </a:t>
            </a:r>
          </a:p>
          <a:p>
            <a:pPr marL="0" indent="0" algn="ctr">
              <a:buNone/>
            </a:pPr>
            <a:r>
              <a:rPr lang="ru-RU" sz="14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Мама- Юлия Станиславовна – творческая, рукодельница, заботливая. Любит создавать уют в доме.</a:t>
            </a:r>
          </a:p>
          <a:p>
            <a:pPr marL="0" indent="0" algn="ctr">
              <a:buNone/>
            </a:pPr>
            <a:r>
              <a:rPr lang="ru-RU" sz="14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– Павел Константинович – умный, трудолюбивый, терпеливый и добрый. </a:t>
            </a:r>
          </a:p>
          <a:p>
            <a:pPr marL="0" indent="0" algn="ctr">
              <a:buNone/>
            </a:pPr>
            <a:r>
              <a:rPr lang="ru-RU" sz="14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Даше нравится  рисовать и помогать во всем маме.</a:t>
            </a:r>
          </a:p>
          <a:p>
            <a:pPr marL="0" indent="0" algn="ctr">
              <a:buNone/>
            </a:pPr>
            <a:r>
              <a:rPr lang="ru-RU" sz="14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вместе любят ходить в лес за грибами, путешествовать по России и смотреть мультфильмы.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AAF635-3841-5B59-599F-F0482FF62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074" y="222248"/>
            <a:ext cx="2234251" cy="14922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479959-C8E1-996A-6663-60AF8627AF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113"/>
          <a:stretch/>
        </p:blipFill>
        <p:spPr>
          <a:xfrm>
            <a:off x="4602252" y="4651022"/>
            <a:ext cx="2777067" cy="21117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8C78B2-D51C-0CFD-070D-AB6E7300C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75" y="1763861"/>
            <a:ext cx="2234251" cy="15606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82419A-D92F-181E-A5BC-545361AE6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75" y="5142821"/>
            <a:ext cx="2153392" cy="15571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09AB39-61C8-EFED-E05B-AFDAB25D1A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675" y="3428999"/>
            <a:ext cx="2234251" cy="15606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D2D27FC-14FE-6787-BB10-F080A8F870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9926" y="5142821"/>
            <a:ext cx="2153392" cy="15571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C518C24-AF61-A1FC-32F5-73B0DA6803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8253" y="5142821"/>
            <a:ext cx="2234251" cy="16199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2554B33-CFCC-9981-9129-0A37F14F3B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438" y="5130824"/>
            <a:ext cx="2264887" cy="16199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B9ABAF-7F51-661A-8572-87C895D8E1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11438" y="3497415"/>
            <a:ext cx="2264887" cy="149227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CB54EE7-3ACD-BE71-A28B-FE8A519667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11438" y="1856948"/>
            <a:ext cx="2264887" cy="157205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392AC2B-FC3C-5027-1CA6-CB04A358263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746" r="22653"/>
          <a:stretch/>
        </p:blipFill>
        <p:spPr>
          <a:xfrm rot="20396374">
            <a:off x="2615882" y="3762675"/>
            <a:ext cx="1096603" cy="10018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7A358BD-DC07-EE42-5215-A9BA3FA7270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451681">
            <a:off x="2573679" y="2274897"/>
            <a:ext cx="1172820" cy="111871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4833F95-FC62-0BF7-3361-750F797C97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457667">
            <a:off x="8555678" y="3008685"/>
            <a:ext cx="1058891" cy="98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4740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104</TotalTime>
  <Words>85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Monotype Corsiva</vt:lpstr>
      <vt:lpstr>Times New Roman</vt:lpstr>
      <vt:lpstr>Tw Cen MT</vt:lpstr>
      <vt:lpstr>Капля</vt:lpstr>
      <vt:lpstr>СЕМЬЯ КОСТЕРИНОЙ ДАРЬИ, воспитанницы  МБДОУ №23 г. Коврова Творческая мастерская «ПроУЮТ»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Тема сообщения: «Вязание крючком»</dc:title>
  <dc:creator>Лерочка</dc:creator>
  <cp:lastModifiedBy>Ирина Гиниятулина</cp:lastModifiedBy>
  <cp:revision>15</cp:revision>
  <dcterms:created xsi:type="dcterms:W3CDTF">2020-03-03T10:54:46Z</dcterms:created>
  <dcterms:modified xsi:type="dcterms:W3CDTF">2022-12-05T17:59:24Z</dcterms:modified>
</cp:coreProperties>
</file>