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4" r:id="rId3"/>
    <p:sldId id="271" r:id="rId4"/>
    <p:sldId id="283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84" r:id="rId13"/>
    <p:sldId id="285" r:id="rId14"/>
    <p:sldId id="286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746332" y="188640"/>
            <a:ext cx="7632848" cy="3555104"/>
            <a:chOff x="1106939" y="-226765"/>
            <a:chExt cx="7165477" cy="464179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06939" y="-226765"/>
              <a:ext cx="7165477" cy="2772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latin typeface="Monotype Corsiva" pitchFamily="66" charset="0"/>
                  <a:cs typeface="Arial" charset="0"/>
                </a:rPr>
                <a:t>Акция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latin typeface="Monotype Corsiva" pitchFamily="66" charset="0"/>
                  <a:cs typeface="Arial" charset="0"/>
                </a:rPr>
                <a:t>«Покормите </a:t>
              </a:r>
              <a:r>
                <a:rPr lang="ru-RU" sz="44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latin typeface="Monotype Corsiva" pitchFamily="66" charset="0"/>
                  <a:cs typeface="Arial" charset="0"/>
                </a:rPr>
                <a:t> птиц зимой!»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4"/>
              <a:ext cx="5084703" cy="482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2054" name="Picture 6" descr="http://900igr.net/datai/okruzhajuschij-mir/Pereletnye-i-zimujuschie/0017-021-Zimnjaja-stolovaja-dlja-pt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19" y="3140968"/>
            <a:ext cx="4852407" cy="25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491">
        <p:circle/>
      </p:transition>
    </mc:Choice>
    <mc:Fallback>
      <p:transition spd="slow" advTm="7491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749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mycdn.me/image?id=850535793604&amp;t=0&amp;plc=WEB&amp;tkn=*Ymrlxpa43Rui1vtTGnp0r3Tv8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7686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13">
        <p:circle/>
      </p:transition>
    </mc:Choice>
    <mc:Fallback>
      <p:transition spd="slow" advTm="70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mycdn.me/image?id=850535810500&amp;t=0&amp;plc=WEB&amp;tkn=*iMJNe8WT_q8MaVEIbvQ74iZ0X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0485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603">
        <p:circle/>
      </p:transition>
    </mc:Choice>
    <mc:Fallback>
      <p:transition spd="slow" advTm="6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052737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вкус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№7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744626"/>
            <a:ext cx="2520280" cy="2117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350" y="3239689"/>
            <a:ext cx="3397560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1891545"/>
            <a:ext cx="2016224" cy="2070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3961886"/>
            <a:ext cx="1706683" cy="1771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216" y="4653136"/>
            <a:ext cx="1152128" cy="814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944" y="2339580"/>
            <a:ext cx="1152244" cy="816935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1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527">
        <p:circle/>
      </p:transition>
    </mc:Choice>
    <mc:Fallback>
      <p:transition spd="slow" advTm="55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78777" y="1124744"/>
            <a:ext cx="2585392" cy="20073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90923" y="1496343"/>
            <a:ext cx="270768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3790582"/>
            <a:ext cx="2865487" cy="2305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3431" t="21276" r="24639" b="21990"/>
          <a:stretch/>
        </p:blipFill>
        <p:spPr>
          <a:xfrm>
            <a:off x="971600" y="3645024"/>
            <a:ext cx="1656184" cy="1656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35" y="4114353"/>
            <a:ext cx="1658256" cy="1658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9369" y="2195642"/>
            <a:ext cx="1152244" cy="816935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65">
        <p:circle/>
      </p:transition>
    </mc:Choice>
    <mc:Fallback>
      <p:transition spd="slow" advTm="62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№19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9302"/>
          <a:stretch/>
        </p:blipFill>
        <p:spPr>
          <a:xfrm>
            <a:off x="3182339" y="1844823"/>
            <a:ext cx="5026065" cy="1944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7" y="764704"/>
            <a:ext cx="1440160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2868101"/>
            <a:ext cx="2170757" cy="3267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273" y="3933056"/>
            <a:ext cx="3170195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160" y="744719"/>
            <a:ext cx="1152244" cy="816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4640713"/>
            <a:ext cx="576064" cy="51648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8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43">
        <p:circle/>
      </p:transition>
    </mc:Choice>
    <mc:Fallback>
      <p:transition spd="slow" advTm="62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№13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36097" y="1510381"/>
            <a:ext cx="2007876" cy="2062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115616" y="1916832"/>
            <a:ext cx="396044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7" y="4161631"/>
            <a:ext cx="2007876" cy="199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3494025"/>
            <a:ext cx="1152244" cy="816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850300"/>
            <a:ext cx="1008112" cy="816935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08">
        <p:circle/>
      </p:transition>
    </mc:Choice>
    <mc:Fallback>
      <p:transition spd="slow" advTm="61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9794" y="2334833"/>
            <a:ext cx="3232566" cy="3052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187624" y="1988840"/>
            <a:ext cx="2880320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1171905"/>
            <a:ext cx="1008112" cy="816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852" y="5229200"/>
            <a:ext cx="936220" cy="816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038" y="1009170"/>
            <a:ext cx="879682" cy="816935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892">
        <p:circle/>
      </p:transition>
    </mc:Choice>
    <mc:Fallback>
      <p:transition spd="slow" advTm="58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64088" y="3284984"/>
            <a:ext cx="2448273" cy="273630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971600" y="1980313"/>
            <a:ext cx="3639906" cy="29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707" y="980728"/>
            <a:ext cx="2066723" cy="2011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1009170"/>
            <a:ext cx="1080120" cy="816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68" y="5204352"/>
            <a:ext cx="864096" cy="816935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8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356">
        <p:circle/>
      </p:transition>
    </mc:Choice>
    <mc:Fallback>
      <p:transition spd="slow" advTm="63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22" y="274638"/>
            <a:ext cx="7620393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№20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08189" y="738535"/>
            <a:ext cx="2091439" cy="18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2636912"/>
            <a:ext cx="3383573" cy="3486912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96023" y="627675"/>
            <a:ext cx="2160240" cy="2947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580" y="3717032"/>
            <a:ext cx="2678493" cy="25483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827" y="2204864"/>
            <a:ext cx="1322197" cy="1200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608" y="4581128"/>
            <a:ext cx="694013" cy="50405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1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265">
        <p:circle/>
      </p:transition>
    </mc:Choice>
    <mc:Fallback>
      <p:transition spd="slow" advTm="72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99593" y="1412826"/>
            <a:ext cx="2376263" cy="2115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07" y="3717032"/>
            <a:ext cx="2720390" cy="2443856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078290" y="2275799"/>
            <a:ext cx="4038600" cy="30289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32" y="1009170"/>
            <a:ext cx="1152244" cy="81693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298">
        <p:circle/>
      </p:transition>
    </mc:Choice>
    <mc:Fallback>
      <p:transition spd="slow" advTm="82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98072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88442"/>
            <a:ext cx="7056784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11163" algn="just">
              <a:lnSpc>
                <a:spcPct val="90000"/>
              </a:lnSpc>
              <a:buClr>
                <a:schemeClr val="accent3"/>
              </a:buClr>
              <a:defRPr/>
            </a:pPr>
            <a:r>
              <a:rPr lang="ru-RU" dirty="0"/>
              <a:t> </a:t>
            </a:r>
            <a:endParaRPr lang="ru-RU" dirty="0" smtClean="0"/>
          </a:p>
          <a:p>
            <a:pPr indent="411163" algn="just">
              <a:lnSpc>
                <a:spcPct val="90000"/>
              </a:lnSpc>
              <a:buClr>
                <a:schemeClr val="accent3"/>
              </a:buClr>
              <a:defRPr/>
            </a:pPr>
            <a:endParaRPr lang="ru-RU" b="1" dirty="0" smtClean="0"/>
          </a:p>
          <a:p>
            <a:pPr indent="411163" algn="just">
              <a:lnSpc>
                <a:spcPct val="90000"/>
              </a:lnSpc>
              <a:buClr>
                <a:schemeClr val="accent3"/>
              </a:buClr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очень трудное время для птиц, особенно если она морозна и снежна. Не найти птицам под снегом корма. Голодная птица сильно страдает от холода. Зимой день короткий, а чтобы выжить, не замерзнуть, пищи надо съесть гораздо больше, чем летом. </a:t>
            </a:r>
          </a:p>
          <a:p>
            <a:pPr indent="411163" algn="just">
              <a:lnSpc>
                <a:spcPct val="90000"/>
              </a:lnSpc>
              <a:buClr>
                <a:schemeClr val="accent3"/>
              </a:buCl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надо заботиться о птицах – верных друзьях леса и сада. Не только летом, но и зимой, они целыми днями прыгают с ветки на ветку, ищут щели и трещины в коре, где прячутся насекомые. Если же веточки покрылись ледяной коркой, после оттепели или был сильный снегопад, их поиски бесполезны. Нужно подкармливать птиц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6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4900">
        <p:circle/>
      </p:transition>
    </mc:Choice>
    <mc:Fallback>
      <p:transition spd="slow" advTm="149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5741"/>
          <a:stretch/>
        </p:blipFill>
        <p:spPr>
          <a:xfrm>
            <a:off x="4659473" y="3170130"/>
            <a:ext cx="2860146" cy="2808867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99592" y="2060847"/>
            <a:ext cx="3394472" cy="3883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420" y="1052736"/>
            <a:ext cx="2066723" cy="2011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877968"/>
            <a:ext cx="1008112" cy="81693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7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68">
        <p:circle/>
      </p:transition>
    </mc:Choice>
    <mc:Fallback>
      <p:transition spd="slow" advTm="62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№11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6542" b="27773"/>
          <a:stretch/>
        </p:blipFill>
        <p:spPr>
          <a:xfrm>
            <a:off x="4699625" y="2924944"/>
            <a:ext cx="3394472" cy="252028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043608" y="1411404"/>
            <a:ext cx="2304256" cy="2005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380" y="692696"/>
            <a:ext cx="2066723" cy="2011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967" y="3573016"/>
            <a:ext cx="3394472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878" y="2086859"/>
            <a:ext cx="1063747" cy="81693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7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074">
        <p:circle/>
      </p:transition>
    </mc:Choice>
    <mc:Fallback>
      <p:transition spd="slow" advTm="90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хороши,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выбирай на вкус!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№16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39" y="980728"/>
            <a:ext cx="1400542" cy="151216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83968" y="1922285"/>
            <a:ext cx="2092102" cy="211683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76787" y="1916832"/>
            <a:ext cx="3399425" cy="4209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104" y="4221088"/>
            <a:ext cx="2664296" cy="20067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624" y="857598"/>
            <a:ext cx="936104" cy="816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2735" y="4815978"/>
            <a:ext cx="932769" cy="8169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325" y="2999955"/>
            <a:ext cx="932769" cy="81693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054">
        <p:circle/>
      </p:transition>
    </mc:Choice>
    <mc:Fallback>
      <p:transition spd="slow" advTm="805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74496"/>
            <a:ext cx="4572000" cy="39617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Покормите птиц зимой.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Пусть со всех концов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К вам слетятся, как домой,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Стайки на крыльцо.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Не богаты их корма.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Горсть зерна нужна,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Горсть одна —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И не страшна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Будет им зима.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Сколько гибнет их — не счесть,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Видеть тяжело.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2204864"/>
            <a:ext cx="4572000" cy="43157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А ведь в нашем сердце есть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И для птиц тепло.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Разве можно забывать: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Улететь могли,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А остались зимовать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Заодно с людьми.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Приучите птиц в мороз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 К своему окну,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Чтоб без песен не пришлось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Нам встречать весну.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Александр </a:t>
            </a:r>
            <a:r>
              <a:rPr lang="ru-RU" sz="2000" b="1" dirty="0" smtClean="0">
                <a:solidFill>
                  <a:srgbClr val="002060"/>
                </a:solidFill>
                <a:latin typeface="Tahoma"/>
                <a:ea typeface="Times New Roman"/>
                <a:cs typeface="Times New Roman"/>
              </a:rPr>
              <a:t>Яшин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http://900igr.net/datai/okruzhajuschij-mir/Pereletnye-i-zimujuschie/0012-011-Zimujuschie-ptits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53" y="774496"/>
            <a:ext cx="169269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24" y="4736286"/>
            <a:ext cx="136815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817" y="2492896"/>
            <a:ext cx="932769" cy="81693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7089">
        <p:circle/>
      </p:transition>
    </mc:Choice>
    <mc:Fallback>
      <p:transition spd="slow" advTm="170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mage?id=850535762884&amp;t=0&amp;plc=WEB&amp;tkn=*bf2Wrr3ycToUEFbd84Y6fTYwOg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488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302">
        <p:circle/>
      </p:transition>
    </mc:Choice>
    <mc:Fallback>
      <p:transition spd="slow" advTm="63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764704"/>
            <a:ext cx="4608512" cy="532859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7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633">
        <p:circle/>
      </p:transition>
    </mc:Choice>
    <mc:Fallback>
      <p:transition spd="slow" advTm="76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mage?id=850535764420&amp;t=0&amp;plc=WEB&amp;tkn=*Pj9qpRlsITThjZuqaQFyE-KA6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9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61">
        <p:circle/>
      </p:transition>
    </mc:Choice>
    <mc:Fallback>
      <p:transition spd="slow" advTm="50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mage?id=850535766212&amp;t=0&amp;plc=WEB&amp;tkn=*QppTeB7TWVi5Ge8iaWP3SzWxr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048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9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710">
        <p:circle/>
      </p:transition>
    </mc:Choice>
    <mc:Fallback>
      <p:transition spd="slow" advTm="67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mage?id=850535769028&amp;t=0&amp;plc=WEB&amp;tkn=*QGeVY6wN3AGgUYvFvF4PU8D4NJ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5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36">
        <p:circle/>
      </p:transition>
    </mc:Choice>
    <mc:Fallback>
      <p:transition spd="slow" advTm="70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mage?id=850535771332&amp;t=0&amp;plc=WEB&amp;tkn=*Vb6LrDgfGvioF247lEhX747T9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6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633">
        <p:circle/>
      </p:transition>
    </mc:Choice>
    <mc:Fallback>
      <p:transition spd="slow" advTm="56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mycdn.me/image?id=850616552580&amp;t=0&amp;plc=WEB&amp;tkn=*m0E3yoNh_jH0F_-dEkrx4GOp8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0485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6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537">
        <p:circle/>
      </p:transition>
    </mc:Choice>
    <mc:Fallback>
      <p:transition spd="slow" advTm="65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229</Words>
  <Application>Microsoft Office PowerPoint</Application>
  <PresentationFormat>Экран (4:3)</PresentationFormat>
  <Paragraphs>43</Paragraphs>
  <Slides>23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Все кормушки хороши,        выбирай на вкус! Группа №3 </vt:lpstr>
      <vt:lpstr> Все кормушки хороши,        выбирай на вкус! Группа №19 </vt:lpstr>
      <vt:lpstr> Все кормушки хороши,        выбирай на вкус! Группа №13 </vt:lpstr>
      <vt:lpstr> Все кормушки хороши,        выбирай на вкус! Группа №2 </vt:lpstr>
      <vt:lpstr> Все кормушки хороши,        выбирай на вкус! Группа №5 </vt:lpstr>
      <vt:lpstr> Все кормушки хороши,        выбирай на вкус! Группа №20 </vt:lpstr>
      <vt:lpstr> Все кормушки хороши,        выбирай на вкус! Группа №17 </vt:lpstr>
      <vt:lpstr> Все кормушки хороши,        выбирай на вкус! Группа №10 </vt:lpstr>
      <vt:lpstr> Все кормушки хороши,        выбирай на вкус! Группа №11 </vt:lpstr>
      <vt:lpstr> Все кормушки хороши,        выбирай на вкус! Группа №16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</cp:lastModifiedBy>
  <cp:revision>74</cp:revision>
  <dcterms:created xsi:type="dcterms:W3CDTF">2014-07-06T18:18:01Z</dcterms:created>
  <dcterms:modified xsi:type="dcterms:W3CDTF">2023-01-31T09:40:43Z</dcterms:modified>
</cp:coreProperties>
</file>