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3" r:id="rId3"/>
    <p:sldId id="261" r:id="rId4"/>
    <p:sldId id="258" r:id="rId5"/>
    <p:sldId id="259" r:id="rId6"/>
    <p:sldId id="257" r:id="rId7"/>
    <p:sldId id="260" r:id="rId8"/>
    <p:sldId id="288" r:id="rId9"/>
    <p:sldId id="262" r:id="rId10"/>
    <p:sldId id="263" r:id="rId11"/>
    <p:sldId id="264" r:id="rId12"/>
    <p:sldId id="265" r:id="rId13"/>
    <p:sldId id="266" r:id="rId14"/>
    <p:sldId id="267" r:id="rId15"/>
    <p:sldId id="289" r:id="rId16"/>
    <p:sldId id="269" r:id="rId17"/>
    <p:sldId id="270" r:id="rId18"/>
    <p:sldId id="272" r:id="rId19"/>
    <p:sldId id="292" r:id="rId20"/>
    <p:sldId id="273" r:id="rId21"/>
    <p:sldId id="274" r:id="rId22"/>
    <p:sldId id="290" r:id="rId23"/>
    <p:sldId id="275" r:id="rId24"/>
    <p:sldId id="276" r:id="rId25"/>
    <p:sldId id="277" r:id="rId26"/>
    <p:sldId id="278" r:id="rId27"/>
    <p:sldId id="279" r:id="rId28"/>
    <p:sldId id="291" r:id="rId29"/>
    <p:sldId id="280" r:id="rId30"/>
    <p:sldId id="281" r:id="rId31"/>
    <p:sldId id="282" r:id="rId32"/>
    <p:sldId id="283" r:id="rId33"/>
    <p:sldId id="286" r:id="rId34"/>
    <p:sldId id="268" r:id="rId35"/>
    <p:sldId id="287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55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7718C-BA9C-4FE9-92EB-64B7B5B4E9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9EC0FB-EFE2-479E-819C-1EDC7A92FE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4F94CB-0611-4603-9F24-32A4F43A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19F05-10E2-4B68-BF04-ED3426D59AD8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7812AB-B0F6-467E-B4AD-0B494504B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2B8435-2631-4522-95D4-0CF872861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651E4-BA70-46BC-B589-B6E7D7CFB7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613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F1551E-FFBD-48A3-8B94-00ED4E8E0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9A91ECC-77B1-4761-B21B-0601525446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D422A7-8B81-472E-81FC-D3CB4D0A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19F05-10E2-4B68-BF04-ED3426D59AD8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C55839-3AAD-474D-81B9-1713D012E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B1D9E0-70D7-4BAA-9F34-D7484C01C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651E4-BA70-46BC-B589-B6E7D7CFB7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441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83F8EEC-35B9-4AB7-A215-1C159B38B1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AD782C8-8F9D-4F94-84ED-2794A5E56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B9CCCE-0EB9-42DD-823C-9B6B8E595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19F05-10E2-4B68-BF04-ED3426D59AD8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308E6E-B1B3-49A0-8726-38A7779AC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91404B-1577-4310-BCCD-C6E6031C0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651E4-BA70-46BC-B589-B6E7D7CFB7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420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342EE1-D007-4BF4-B79D-5406822E2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943C11-C11A-4FC2-BCC2-1063BF4C87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24D436-CC58-4BF0-9632-5E248C14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19F05-10E2-4B68-BF04-ED3426D59AD8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8D04A3-3F9D-46C5-B015-2913FEDFD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63BF9F-0DDE-41B5-AE08-DD6A5337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651E4-BA70-46BC-B589-B6E7D7CFB7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564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05218B-420A-4D21-9DAE-BCCAAE7D3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44798F-EDBE-4706-9DB9-F17E35745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747165-AB9E-4420-8368-FD727778A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19F05-10E2-4B68-BF04-ED3426D59AD8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9EB8F8-B241-4CC4-9B39-A8641A04A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D24093-AAFB-4E1F-8988-1DFA5960D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651E4-BA70-46BC-B589-B6E7D7CFB7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751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1E20A5-5B0C-40B1-95AB-EF9A1DADA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89C27D-DE8C-4AEA-A0C4-F53A5D71A5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0FB35D8-7D86-4113-9942-1D5E9EF43E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CDA5783-2640-4EAA-9E1C-E1163EEA5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19F05-10E2-4B68-BF04-ED3426D59AD8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BF9A5AC-C97B-4718-A548-E64038F79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17B709-26C2-4BE3-8FED-B7FCA3532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651E4-BA70-46BC-B589-B6E7D7CFB7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585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7F9417-B6D8-4267-9693-D382F72D7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F872E7-AEBF-4D86-8224-2DF1642FA4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A15616-F61C-4548-A74F-119BDDCD30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EA38642-9DCD-4321-A779-3D1C0E3DB9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5D27155-B5A2-4C26-8DF2-6125226621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3A7E0EB-2D16-4603-AEAF-954BDA260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19F05-10E2-4B68-BF04-ED3426D59AD8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474E10C-5FC3-4144-BE27-B9F9012F4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0601D5-53EC-4200-AEB5-A118EC0FA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651E4-BA70-46BC-B589-B6E7D7CFB7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99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E21915-236F-402C-8BD3-1176D2D3B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B02B4C1-E1C9-403F-92E3-DCCB08C51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19F05-10E2-4B68-BF04-ED3426D59AD8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00D608F-6888-45E5-BB00-3EFF36DF6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95EB10-3D95-47B6-B1F5-7B3C9CBDB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651E4-BA70-46BC-B589-B6E7D7CFB7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800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DFF4AF6-C618-4742-8D3D-92E551957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19F05-10E2-4B68-BF04-ED3426D59AD8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D2B28CF-4009-4603-99AD-567DEB42F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B940091-A9A4-4D2E-B04F-2C742BE6F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651E4-BA70-46BC-B589-B6E7D7CFB7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13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6BCB0A-A21E-42AB-A0C0-01E92DF3E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0E2A01-FE1F-49DF-9137-6881A35E6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DC2A9A6-98B4-47AD-AC45-DD244A483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D55F85-C88A-4EE9-B1BA-6E88A2C4F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19F05-10E2-4B68-BF04-ED3426D59AD8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E9E82D-C4B3-4D88-8F90-2E1237E07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DC2164-C527-41A6-B11A-76564E44C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651E4-BA70-46BC-B589-B6E7D7CFB7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273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88104A-A65A-4B81-8B0D-2A5893498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B6B2DC1-38DC-431C-B580-83DF71F597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257D245-84AF-4826-A10E-D4D7305D21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6ED960-4F7F-4756-9E23-D33081049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19F05-10E2-4B68-BF04-ED3426D59AD8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E4F11B-C0F3-4A72-B01C-C1BFE6145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022D27-50B8-4D59-A71D-08A0663C1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651E4-BA70-46BC-B589-B6E7D7CFB7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94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AA03E-412A-46D6-9851-40D04EF8F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028E20-39AE-4A55-95A2-FC1539EC4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F49D10-1DA0-4353-BFFE-71A8B11EAC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19F05-10E2-4B68-BF04-ED3426D59AD8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35B15B-71A8-4B71-9620-0FD040FD9B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F2035B-F055-465E-A6F9-3BFF31EA7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651E4-BA70-46BC-B589-B6E7D7CFB7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759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D8A78E5-9E39-4D56-A157-A9FFFB4D6C2E}"/>
              </a:ext>
            </a:extLst>
          </p:cNvPr>
          <p:cNvSpPr/>
          <p:nvPr/>
        </p:nvSpPr>
        <p:spPr>
          <a:xfrm>
            <a:off x="1828801" y="765377"/>
            <a:ext cx="819096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Отчёт инструктора по физической культуре о проведении традиционной недели «Зимних игр и забав 2021»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97A5EBF-D1AC-4758-B45B-29D157CC41C0}"/>
              </a:ext>
            </a:extLst>
          </p:cNvPr>
          <p:cNvSpPr/>
          <p:nvPr/>
        </p:nvSpPr>
        <p:spPr>
          <a:xfrm>
            <a:off x="8317605" y="5584791"/>
            <a:ext cx="43058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подготовила и провела</a:t>
            </a:r>
          </a:p>
          <a:p>
            <a:pPr lvl="0" algn="ctr"/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инструктор по ФК</a:t>
            </a:r>
          </a:p>
          <a:p>
            <a:pPr lvl="0" algn="ctr"/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Крохмалюк М.В.</a:t>
            </a:r>
          </a:p>
        </p:txBody>
      </p:sp>
    </p:spTree>
    <p:extLst>
      <p:ext uri="{BB962C8B-B14F-4D97-AF65-F5344CB8AC3E}">
        <p14:creationId xmlns:p14="http://schemas.microsoft.com/office/powerpoint/2010/main" val="3558546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5757B9-4C85-451E-8EFA-EA58A7D45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328" y="1003164"/>
            <a:ext cx="4911144" cy="36833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292191-6010-4250-B545-5B12438EA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941" y="1555687"/>
            <a:ext cx="3575879" cy="47678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FD112F-38CA-46B3-8F32-6415E84AC9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41" y="916291"/>
            <a:ext cx="3102580" cy="413677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DB38991-5EC6-4538-9A20-BEFF359F4A40}"/>
              </a:ext>
            </a:extLst>
          </p:cNvPr>
          <p:cNvSpPr/>
          <p:nvPr/>
        </p:nvSpPr>
        <p:spPr>
          <a:xfrm>
            <a:off x="2147565" y="0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ООД в старшей группе № 5</a:t>
            </a:r>
          </a:p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«Спортивная зима»</a:t>
            </a:r>
          </a:p>
        </p:txBody>
      </p:sp>
    </p:spTree>
    <p:extLst>
      <p:ext uri="{BB962C8B-B14F-4D97-AF65-F5344CB8AC3E}">
        <p14:creationId xmlns:p14="http://schemas.microsoft.com/office/powerpoint/2010/main" val="2916826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EE971E-1E90-40D7-BD04-9F04FCDDB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147" y="2540080"/>
            <a:ext cx="2603559" cy="34714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91F0E9-0F0D-4943-9CB0-AAE0290CC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608" y="1888691"/>
            <a:ext cx="2384839" cy="31797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1415DC-F22B-406A-9B6E-15DEFF6B02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7" t="12771" b="18118"/>
          <a:stretch/>
        </p:blipFill>
        <p:spPr>
          <a:xfrm>
            <a:off x="8975407" y="117206"/>
            <a:ext cx="3022302" cy="33117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D1A2EDF-C77D-49D4-BEF4-443B17BCAD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2" y="53818"/>
            <a:ext cx="3166476" cy="422196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8E83C3E-69C8-4E66-94E9-0E608E338FDB}"/>
              </a:ext>
            </a:extLst>
          </p:cNvPr>
          <p:cNvSpPr/>
          <p:nvPr/>
        </p:nvSpPr>
        <p:spPr>
          <a:xfrm>
            <a:off x="2989460" y="53818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ООД в старшей группе № 7 </a:t>
            </a:r>
          </a:p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«Спортивная зима»</a:t>
            </a:r>
          </a:p>
        </p:txBody>
      </p:sp>
    </p:spTree>
    <p:extLst>
      <p:ext uri="{BB962C8B-B14F-4D97-AF65-F5344CB8AC3E}">
        <p14:creationId xmlns:p14="http://schemas.microsoft.com/office/powerpoint/2010/main" val="3693346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4E4368-B95A-4DDB-A8CB-7F5A0D3D4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532" y="1392348"/>
            <a:ext cx="3992451" cy="53232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05D02F-84B3-4C0B-B83C-518F9C48A3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90" y="160070"/>
            <a:ext cx="4932862" cy="657714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E75B677-5382-4F5A-B0E8-4F64EAD4D38D}"/>
              </a:ext>
            </a:extLst>
          </p:cNvPr>
          <p:cNvSpPr/>
          <p:nvPr/>
        </p:nvSpPr>
        <p:spPr>
          <a:xfrm>
            <a:off x="6096000" y="160070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ООД в старшей группе № 11</a:t>
            </a:r>
          </a:p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«Спортивная зима»</a:t>
            </a:r>
          </a:p>
        </p:txBody>
      </p:sp>
    </p:spTree>
    <p:extLst>
      <p:ext uri="{BB962C8B-B14F-4D97-AF65-F5344CB8AC3E}">
        <p14:creationId xmlns:p14="http://schemas.microsoft.com/office/powerpoint/2010/main" val="3713057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3A2573-8AA0-4605-B3E7-26D40BFB0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9" y="237345"/>
            <a:ext cx="4946829" cy="638331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B7350C2-3FC9-42E1-928A-D5477992D202}"/>
              </a:ext>
            </a:extLst>
          </p:cNvPr>
          <p:cNvSpPr/>
          <p:nvPr/>
        </p:nvSpPr>
        <p:spPr>
          <a:xfrm>
            <a:off x="4670738" y="237344"/>
            <a:ext cx="72164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ООД в подготовительной группе № 10 </a:t>
            </a:r>
          </a:p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«Зимние забавы»</a:t>
            </a:r>
          </a:p>
        </p:txBody>
      </p:sp>
    </p:spTree>
    <p:extLst>
      <p:ext uri="{BB962C8B-B14F-4D97-AF65-F5344CB8AC3E}">
        <p14:creationId xmlns:p14="http://schemas.microsoft.com/office/powerpoint/2010/main" val="1823763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172A92-036C-4D2B-917F-5EFE55EF8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287" y="1255690"/>
            <a:ext cx="7456867" cy="542383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6AEF303-0D37-400E-81C4-E8ABD4025FAC}"/>
              </a:ext>
            </a:extLst>
          </p:cNvPr>
          <p:cNvSpPr/>
          <p:nvPr/>
        </p:nvSpPr>
        <p:spPr>
          <a:xfrm>
            <a:off x="2674512" y="17847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ООД в подготовительной группе № 9</a:t>
            </a:r>
          </a:p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«Зимние виды спорта»</a:t>
            </a:r>
          </a:p>
        </p:txBody>
      </p:sp>
    </p:spTree>
    <p:extLst>
      <p:ext uri="{BB962C8B-B14F-4D97-AF65-F5344CB8AC3E}">
        <p14:creationId xmlns:p14="http://schemas.microsoft.com/office/powerpoint/2010/main" val="3136061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2DECA77-A973-4559-B208-70327A5CF7F1}"/>
              </a:ext>
            </a:extLst>
          </p:cNvPr>
          <p:cNvSpPr/>
          <p:nvPr/>
        </p:nvSpPr>
        <p:spPr>
          <a:xfrm>
            <a:off x="2726028" y="98431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5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Среда</a:t>
            </a:r>
          </a:p>
          <a:p>
            <a:pPr lvl="0" algn="ctr"/>
            <a:r>
              <a:rPr lang="ru-RU" sz="5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20 января</a:t>
            </a:r>
          </a:p>
        </p:txBody>
      </p:sp>
    </p:spTree>
    <p:extLst>
      <p:ext uri="{BB962C8B-B14F-4D97-AF65-F5344CB8AC3E}">
        <p14:creationId xmlns:p14="http://schemas.microsoft.com/office/powerpoint/2010/main" val="291008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E3FE597-2A28-453C-8986-2DF82F8B04AB}"/>
              </a:ext>
            </a:extLst>
          </p:cNvPr>
          <p:cNvSpPr/>
          <p:nvPr/>
        </p:nvSpPr>
        <p:spPr>
          <a:xfrm>
            <a:off x="5366197" y="389407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ООД в младшей группе № 14</a:t>
            </a:r>
          </a:p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«Зимушка-зима»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78880C-AD7B-4AF4-AEE9-541CEFF9C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75" y="389407"/>
            <a:ext cx="4559389" cy="607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98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839AC8-FE9A-42C0-BD4A-0B52DF4AF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072" y="1975013"/>
            <a:ext cx="3102008" cy="41360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C9AC14-920F-4DC8-AC4B-48EF0EB09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495" y="1360994"/>
            <a:ext cx="3102008" cy="41360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8998C0-6E7B-49F3-8A07-B44C0476C3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58" y="198706"/>
            <a:ext cx="3102008" cy="413601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931C344-518F-47E5-8F0F-AE72EA0FA86A}"/>
              </a:ext>
            </a:extLst>
          </p:cNvPr>
          <p:cNvSpPr/>
          <p:nvPr/>
        </p:nvSpPr>
        <p:spPr>
          <a:xfrm>
            <a:off x="5865742" y="198706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ООД в старшей группе № 18</a:t>
            </a:r>
          </a:p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«Спортивная зима»</a:t>
            </a:r>
          </a:p>
        </p:txBody>
      </p:sp>
    </p:spTree>
    <p:extLst>
      <p:ext uri="{BB962C8B-B14F-4D97-AF65-F5344CB8AC3E}">
        <p14:creationId xmlns:p14="http://schemas.microsoft.com/office/powerpoint/2010/main" val="3240334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F09DC5C-23F6-47A2-9F3F-AD82332AB6E4}"/>
              </a:ext>
            </a:extLst>
          </p:cNvPr>
          <p:cNvSpPr/>
          <p:nvPr/>
        </p:nvSpPr>
        <p:spPr>
          <a:xfrm>
            <a:off x="5881352" y="353253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ООД в старшей группе № 20</a:t>
            </a:r>
          </a:p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«Спортивная зима»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576D9A-62C7-4541-96EC-39B14386F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1" y="353253"/>
            <a:ext cx="3681558" cy="49087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227A21-F6BC-4A34-84A0-F9E648D63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255" y="1596003"/>
            <a:ext cx="3681558" cy="490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535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0757EE8-C71F-4D29-BBCB-71A5FD058A91}"/>
              </a:ext>
            </a:extLst>
          </p:cNvPr>
          <p:cNvSpPr/>
          <p:nvPr/>
        </p:nvSpPr>
        <p:spPr>
          <a:xfrm>
            <a:off x="4348766" y="443405"/>
            <a:ext cx="76157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ООД в подготовительной группе № 19</a:t>
            </a:r>
          </a:p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«Зимние забавы»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F1061C-8081-49E2-8AF5-48A92B72F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264" y="1892218"/>
            <a:ext cx="3391783" cy="45223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FF643F-BCE7-43DA-A4F3-D20853B59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67" y="443405"/>
            <a:ext cx="3391783" cy="452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85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19F0195-9A57-47C1-A174-BA1B18BF9826}"/>
              </a:ext>
            </a:extLst>
          </p:cNvPr>
          <p:cNvSpPr/>
          <p:nvPr/>
        </p:nvSpPr>
        <p:spPr>
          <a:xfrm>
            <a:off x="2674513" y="198706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Оформление приемных групп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6A4346-AA34-48A6-BCBB-88C4554E6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129" y="3369056"/>
            <a:ext cx="2845304" cy="213397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52A997-A011-4930-9BD8-FF74EFD1F9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566" y="4399282"/>
            <a:ext cx="3091206" cy="23184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CD54722-DF12-41FC-87D1-441F5A806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999" y="805002"/>
            <a:ext cx="2521483" cy="189111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E69AEF2-F1E8-4560-B197-89B436E4E8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06" y="4399282"/>
            <a:ext cx="2834839" cy="212612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CA0578C-A3B0-4A14-8084-AED4AD69C1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80" y="3304330"/>
            <a:ext cx="2093479" cy="219870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4CEF29C-0EBB-447D-BB15-D8A3FD2F36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566" y="304231"/>
            <a:ext cx="3091206" cy="231840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7C3FC58-9736-4EB4-BC7A-D7B3A3D302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13" y="783481"/>
            <a:ext cx="3199775" cy="239983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D583D01-1C28-4320-9DCD-E6EA54D871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81" y="198706"/>
            <a:ext cx="2093479" cy="279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29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2A4544-DCAE-4C79-A0AE-33ACBA208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035" y="1519707"/>
            <a:ext cx="3863930" cy="51519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6E47ED-BFFD-4616-8284-8869CB055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22" y="93738"/>
            <a:ext cx="5002892" cy="667052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ED19DF8-4DA0-4665-BDFA-3EC4A5C275D9}"/>
              </a:ext>
            </a:extLst>
          </p:cNvPr>
          <p:cNvSpPr/>
          <p:nvPr/>
        </p:nvSpPr>
        <p:spPr>
          <a:xfrm>
            <a:off x="6096000" y="442489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ООД в средней группе № 8</a:t>
            </a:r>
          </a:p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«В зимнем лесу»</a:t>
            </a:r>
          </a:p>
        </p:txBody>
      </p:sp>
    </p:spTree>
    <p:extLst>
      <p:ext uri="{BB962C8B-B14F-4D97-AF65-F5344CB8AC3E}">
        <p14:creationId xmlns:p14="http://schemas.microsoft.com/office/powerpoint/2010/main" val="4139542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B95EF6-4590-431D-92B7-8D643FC9E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446" y="1442707"/>
            <a:ext cx="4007736" cy="53436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0C2CE7-B49A-4DE5-A96D-DE34DC580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23" y="171012"/>
            <a:ext cx="4886981" cy="651597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DF26709-9042-4934-9E36-DE0F91077937}"/>
              </a:ext>
            </a:extLst>
          </p:cNvPr>
          <p:cNvSpPr/>
          <p:nvPr/>
        </p:nvSpPr>
        <p:spPr>
          <a:xfrm>
            <a:off x="6241960" y="330304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ООД в средней группе № 13</a:t>
            </a:r>
          </a:p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«В зимнем лесу»</a:t>
            </a:r>
          </a:p>
        </p:txBody>
      </p:sp>
    </p:spTree>
    <p:extLst>
      <p:ext uri="{BB962C8B-B14F-4D97-AF65-F5344CB8AC3E}">
        <p14:creationId xmlns:p14="http://schemas.microsoft.com/office/powerpoint/2010/main" val="17433138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2DECA77-A973-4559-B208-70327A5CF7F1}"/>
              </a:ext>
            </a:extLst>
          </p:cNvPr>
          <p:cNvSpPr/>
          <p:nvPr/>
        </p:nvSpPr>
        <p:spPr>
          <a:xfrm>
            <a:off x="2726028" y="98431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5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Четверг</a:t>
            </a:r>
          </a:p>
          <a:p>
            <a:pPr lvl="0" algn="ctr"/>
            <a:r>
              <a:rPr lang="ru-RU" sz="5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21 января</a:t>
            </a:r>
          </a:p>
        </p:txBody>
      </p:sp>
    </p:spTree>
    <p:extLst>
      <p:ext uri="{BB962C8B-B14F-4D97-AF65-F5344CB8AC3E}">
        <p14:creationId xmlns:p14="http://schemas.microsoft.com/office/powerpoint/2010/main" val="32058959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2DC95A-F41F-4FFC-A8EB-A8433FED6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894" y="1446158"/>
            <a:ext cx="3957461" cy="52766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3D26E7-186C-42BD-9461-63C45B365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553" y="1777282"/>
            <a:ext cx="3641504" cy="48553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708634-87B6-457D-A7A2-4EA537077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80" y="2326529"/>
            <a:ext cx="3213136" cy="428418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8EBB610-1BC5-4616-9617-E23BDA80A50A}"/>
              </a:ext>
            </a:extLst>
          </p:cNvPr>
          <p:cNvSpPr/>
          <p:nvPr/>
        </p:nvSpPr>
        <p:spPr>
          <a:xfrm>
            <a:off x="276257" y="411301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ООД в старшей группе № 11</a:t>
            </a:r>
          </a:p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«Приключения зимой»</a:t>
            </a:r>
          </a:p>
        </p:txBody>
      </p:sp>
    </p:spTree>
    <p:extLst>
      <p:ext uri="{BB962C8B-B14F-4D97-AF65-F5344CB8AC3E}">
        <p14:creationId xmlns:p14="http://schemas.microsoft.com/office/powerpoint/2010/main" val="21348286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18F950-F688-4508-B2AA-DB8B63DD6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978" y="1355701"/>
            <a:ext cx="4006672" cy="53422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9EC6FB-CA88-49BE-AE44-6439E7544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350" y="1355701"/>
            <a:ext cx="4006672" cy="534222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14289C0-4B07-4A8E-9BDB-02F0ED2C6E03}"/>
              </a:ext>
            </a:extLst>
          </p:cNvPr>
          <p:cNvSpPr/>
          <p:nvPr/>
        </p:nvSpPr>
        <p:spPr>
          <a:xfrm>
            <a:off x="3048000" y="160070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ООД в старшей группе № 7</a:t>
            </a:r>
          </a:p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«Приключения зимой»</a:t>
            </a:r>
          </a:p>
        </p:txBody>
      </p:sp>
    </p:spTree>
    <p:extLst>
      <p:ext uri="{BB962C8B-B14F-4D97-AF65-F5344CB8AC3E}">
        <p14:creationId xmlns:p14="http://schemas.microsoft.com/office/powerpoint/2010/main" val="1524872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BAFF52-21A9-4FD7-AD6F-651E6D270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693" y="3513259"/>
            <a:ext cx="2389237" cy="31856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BFE579-39CC-4D5A-B538-1EB4A4C35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21" y="159092"/>
            <a:ext cx="2389237" cy="318564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6E15337-236C-4179-99D0-0022A01E38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815" y="1236310"/>
            <a:ext cx="7283464" cy="546259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5460986-8479-40E4-A09D-F6AB9EEED0C3}"/>
              </a:ext>
            </a:extLst>
          </p:cNvPr>
          <p:cNvSpPr/>
          <p:nvPr/>
        </p:nvSpPr>
        <p:spPr>
          <a:xfrm>
            <a:off x="6229082" y="15909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ООД в старшей группе № 5</a:t>
            </a:r>
          </a:p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«Приключения зимой»</a:t>
            </a:r>
          </a:p>
        </p:txBody>
      </p:sp>
    </p:spTree>
    <p:extLst>
      <p:ext uri="{BB962C8B-B14F-4D97-AF65-F5344CB8AC3E}">
        <p14:creationId xmlns:p14="http://schemas.microsoft.com/office/powerpoint/2010/main" val="42750219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9E169B-F907-4A3F-B8DF-4D7E8E65B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980" y="1469981"/>
            <a:ext cx="3876808" cy="51690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3EC214-F35E-4380-8A49-DC325F9FB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021" y="1469981"/>
            <a:ext cx="3876807" cy="51690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F00D99F-AD1C-4378-8571-9D055DB77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981"/>
            <a:ext cx="3876807" cy="516907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6B8C677-1423-4637-A570-257CB2F129AA}"/>
              </a:ext>
            </a:extLst>
          </p:cNvPr>
          <p:cNvSpPr/>
          <p:nvPr/>
        </p:nvSpPr>
        <p:spPr>
          <a:xfrm>
            <a:off x="2833593" y="392763"/>
            <a:ext cx="67914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ООД в подготовительной группе № 9</a:t>
            </a:r>
          </a:p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«Зимние забавы»</a:t>
            </a:r>
          </a:p>
        </p:txBody>
      </p:sp>
    </p:spTree>
    <p:extLst>
      <p:ext uri="{BB962C8B-B14F-4D97-AF65-F5344CB8AC3E}">
        <p14:creationId xmlns:p14="http://schemas.microsoft.com/office/powerpoint/2010/main" val="16715405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A68DF3-92DE-4483-A6BE-CB97A7792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54" y="1353198"/>
            <a:ext cx="7066209" cy="529965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47C06F0-44D1-446A-879D-45D1183601AF}"/>
              </a:ext>
            </a:extLst>
          </p:cNvPr>
          <p:cNvSpPr/>
          <p:nvPr/>
        </p:nvSpPr>
        <p:spPr>
          <a:xfrm>
            <a:off x="2631583" y="275980"/>
            <a:ext cx="67957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ООД в подготовительной группе № 10</a:t>
            </a:r>
          </a:p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«Зимние виды спорта»</a:t>
            </a:r>
          </a:p>
        </p:txBody>
      </p:sp>
    </p:spTree>
    <p:extLst>
      <p:ext uri="{BB962C8B-B14F-4D97-AF65-F5344CB8AC3E}">
        <p14:creationId xmlns:p14="http://schemas.microsoft.com/office/powerpoint/2010/main" val="42317832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2DECA77-A973-4559-B208-70327A5CF7F1}"/>
              </a:ext>
            </a:extLst>
          </p:cNvPr>
          <p:cNvSpPr/>
          <p:nvPr/>
        </p:nvSpPr>
        <p:spPr>
          <a:xfrm>
            <a:off x="2777544" y="945682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5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Пятница</a:t>
            </a:r>
          </a:p>
          <a:p>
            <a:pPr lvl="0" algn="ctr"/>
            <a:r>
              <a:rPr lang="ru-RU" sz="5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22 января</a:t>
            </a:r>
          </a:p>
        </p:txBody>
      </p:sp>
    </p:spTree>
    <p:extLst>
      <p:ext uri="{BB962C8B-B14F-4D97-AF65-F5344CB8AC3E}">
        <p14:creationId xmlns:p14="http://schemas.microsoft.com/office/powerpoint/2010/main" val="7728343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8A7DD1-FC6E-4709-85F0-AA9AD3A18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323" y="3546615"/>
            <a:ext cx="3567194" cy="26753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680DBF-F886-4507-89EF-D5F2795FA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402" y="2903426"/>
            <a:ext cx="3567194" cy="26753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E94817-6E6C-4701-AFD2-7D0D3A9773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83" y="3671235"/>
            <a:ext cx="3567194" cy="26753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C204E9-5A76-4B6D-82E4-3AF4EA098D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85" y="228030"/>
            <a:ext cx="3567194" cy="2675396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EE368FE-3257-4F33-81F1-007D78C3E1FF}"/>
              </a:ext>
            </a:extLst>
          </p:cNvPr>
          <p:cNvSpPr/>
          <p:nvPr/>
        </p:nvSpPr>
        <p:spPr>
          <a:xfrm>
            <a:off x="4417454" y="228030"/>
            <a:ext cx="66841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ООД в младшей группе № 17</a:t>
            </a:r>
          </a:p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«Зимушка-зима»</a:t>
            </a:r>
          </a:p>
        </p:txBody>
      </p:sp>
    </p:spTree>
    <p:extLst>
      <p:ext uri="{BB962C8B-B14F-4D97-AF65-F5344CB8AC3E}">
        <p14:creationId xmlns:p14="http://schemas.microsoft.com/office/powerpoint/2010/main" val="3309702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2DECA77-A973-4559-B208-70327A5CF7F1}"/>
              </a:ext>
            </a:extLst>
          </p:cNvPr>
          <p:cNvSpPr/>
          <p:nvPr/>
        </p:nvSpPr>
        <p:spPr>
          <a:xfrm>
            <a:off x="2726028" y="98431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5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Понедельник</a:t>
            </a:r>
          </a:p>
          <a:p>
            <a:pPr lvl="0" algn="ctr"/>
            <a:r>
              <a:rPr lang="ru-RU" sz="5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18 января</a:t>
            </a:r>
          </a:p>
        </p:txBody>
      </p:sp>
    </p:spTree>
    <p:extLst>
      <p:ext uri="{BB962C8B-B14F-4D97-AF65-F5344CB8AC3E}">
        <p14:creationId xmlns:p14="http://schemas.microsoft.com/office/powerpoint/2010/main" val="18274831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EA44F8-436A-4A98-9614-DE2876371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118" y="1847759"/>
            <a:ext cx="3323018" cy="44306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592248-0CB5-454C-8434-458276C12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83" y="211962"/>
            <a:ext cx="3323018" cy="443069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03D8C0A-7EB9-4BC9-91E1-FAFE77035697}"/>
              </a:ext>
            </a:extLst>
          </p:cNvPr>
          <p:cNvSpPr/>
          <p:nvPr/>
        </p:nvSpPr>
        <p:spPr>
          <a:xfrm>
            <a:off x="4829577" y="211962"/>
            <a:ext cx="66454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ООД в старшей группе № 20</a:t>
            </a:r>
          </a:p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«Приключения зимой»</a:t>
            </a:r>
          </a:p>
        </p:txBody>
      </p:sp>
    </p:spTree>
    <p:extLst>
      <p:ext uri="{BB962C8B-B14F-4D97-AF65-F5344CB8AC3E}">
        <p14:creationId xmlns:p14="http://schemas.microsoft.com/office/powerpoint/2010/main" val="38905936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722A8B-1291-4ECF-9176-9F3DCBC88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146" y="2292637"/>
            <a:ext cx="3202561" cy="42700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D6E0AA-EA51-42CD-91FC-294EA46C2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719" y="1293959"/>
            <a:ext cx="3202561" cy="42700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9642F5-9801-4979-9ADD-B043BEEC5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14" y="157596"/>
            <a:ext cx="3202561" cy="427008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EE70D88-A4F2-4AF1-8406-8A13D3146EDF}"/>
              </a:ext>
            </a:extLst>
          </p:cNvPr>
          <p:cNvSpPr/>
          <p:nvPr/>
        </p:nvSpPr>
        <p:spPr>
          <a:xfrm>
            <a:off x="4919730" y="157596"/>
            <a:ext cx="68260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ООД в подготовительной группе № 18</a:t>
            </a:r>
          </a:p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«Приключения зимой»</a:t>
            </a:r>
          </a:p>
        </p:txBody>
      </p:sp>
    </p:spTree>
    <p:extLst>
      <p:ext uri="{BB962C8B-B14F-4D97-AF65-F5344CB8AC3E}">
        <p14:creationId xmlns:p14="http://schemas.microsoft.com/office/powerpoint/2010/main" val="36670390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B678B4-BFF3-44A1-B926-CCCBE0E39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642" y="1665921"/>
            <a:ext cx="3642921" cy="48572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62F0AE-CB66-4F8C-BC0C-DF0241FE1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78" y="206062"/>
            <a:ext cx="3642921" cy="485722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BCC3A63-0692-4168-B1F0-8923B1A02B98}"/>
              </a:ext>
            </a:extLst>
          </p:cNvPr>
          <p:cNvSpPr/>
          <p:nvPr/>
        </p:nvSpPr>
        <p:spPr>
          <a:xfrm>
            <a:off x="4406642" y="96261"/>
            <a:ext cx="73904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ООД в подготовительной группе № 19</a:t>
            </a:r>
          </a:p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«Зимние виды спорта»</a:t>
            </a:r>
          </a:p>
        </p:txBody>
      </p:sp>
    </p:spTree>
    <p:extLst>
      <p:ext uri="{BB962C8B-B14F-4D97-AF65-F5344CB8AC3E}">
        <p14:creationId xmlns:p14="http://schemas.microsoft.com/office/powerpoint/2010/main" val="33727806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449C4CB-565D-4041-9550-92D5B5B147BA}"/>
              </a:ext>
            </a:extLst>
          </p:cNvPr>
          <p:cNvSpPr/>
          <p:nvPr/>
        </p:nvSpPr>
        <p:spPr>
          <a:xfrm>
            <a:off x="6096000" y="431444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ООД в младшей группе № 4</a:t>
            </a:r>
          </a:p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«Зимушка-зима»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4055A5-70E4-441B-9CE9-81B8A070B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01" y="132007"/>
            <a:ext cx="4945489" cy="65939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99DF7F1-BAE5-433E-8379-3A8EE305B3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46" b="23380"/>
          <a:stretch/>
        </p:blipFill>
        <p:spPr>
          <a:xfrm>
            <a:off x="7242085" y="1508662"/>
            <a:ext cx="3803829" cy="476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770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FF0D09-7467-4218-A6B9-D3A5064F1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219" y="1867437"/>
            <a:ext cx="3086100" cy="41148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1FFE16-4A0C-42EF-B735-1208E3DFF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666" y="1137477"/>
            <a:ext cx="3086100" cy="41148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5011F2-715F-4A95-86D0-1934C7B57D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73" y="1052067"/>
            <a:ext cx="3086100" cy="41148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9C0D83D-5599-4003-BE25-0BC245938688}"/>
              </a:ext>
            </a:extLst>
          </p:cNvPr>
          <p:cNvSpPr/>
          <p:nvPr/>
        </p:nvSpPr>
        <p:spPr>
          <a:xfrm>
            <a:off x="2571750" y="145669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ООД в младшей группе № 12</a:t>
            </a:r>
          </a:p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«Зимушка-зима»</a:t>
            </a:r>
          </a:p>
        </p:txBody>
      </p:sp>
    </p:spTree>
    <p:extLst>
      <p:ext uri="{BB962C8B-B14F-4D97-AF65-F5344CB8AC3E}">
        <p14:creationId xmlns:p14="http://schemas.microsoft.com/office/powerpoint/2010/main" val="31228154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4.infourok.ru/uploads/ex/0fc5/00109e0c-3ad67242/img9.jpg">
            <a:extLst>
              <a:ext uri="{FF2B5EF4-FFF2-40B4-BE49-F238E27FC236}">
                <a16:creationId xmlns:a16="http://schemas.microsoft.com/office/drawing/2014/main" id="{450F2D46-235C-4117-A1E2-CDF3D7348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111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5537EB-3BE0-4F9F-A512-B83363270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577" y="1288958"/>
            <a:ext cx="4031356" cy="53751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59E6E5-F4D0-470E-8813-C81AB8070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94" y="216615"/>
            <a:ext cx="4031356" cy="53751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94530F-66D9-4CD7-870E-ED1938283D7B}"/>
              </a:ext>
            </a:extLst>
          </p:cNvPr>
          <p:cNvSpPr txBox="1"/>
          <p:nvPr/>
        </p:nvSpPr>
        <p:spPr>
          <a:xfrm>
            <a:off x="5988676" y="103031"/>
            <a:ext cx="5396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ООД в младшей группе № 12 </a:t>
            </a:r>
          </a:p>
          <a:p>
            <a:pPr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«Веселая зима»</a:t>
            </a:r>
          </a:p>
        </p:txBody>
      </p:sp>
    </p:spTree>
    <p:extLst>
      <p:ext uri="{BB962C8B-B14F-4D97-AF65-F5344CB8AC3E}">
        <p14:creationId xmlns:p14="http://schemas.microsoft.com/office/powerpoint/2010/main" val="3619034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457276-D85E-4588-8341-1587645EC3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74" y="147191"/>
            <a:ext cx="4880826" cy="650776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2EFE33-6A35-426A-A35F-76EA27FED1B6}"/>
              </a:ext>
            </a:extLst>
          </p:cNvPr>
          <p:cNvSpPr/>
          <p:nvPr/>
        </p:nvSpPr>
        <p:spPr>
          <a:xfrm>
            <a:off x="5593457" y="147191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ООД в средней группе № 8 </a:t>
            </a:r>
          </a:p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«Зимнее веселье»</a:t>
            </a:r>
          </a:p>
        </p:txBody>
      </p:sp>
    </p:spTree>
    <p:extLst>
      <p:ext uri="{BB962C8B-B14F-4D97-AF65-F5344CB8AC3E}">
        <p14:creationId xmlns:p14="http://schemas.microsoft.com/office/powerpoint/2010/main" val="47611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72606F2-0BA8-4B59-A04C-BE3AE89C4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112" y="211585"/>
            <a:ext cx="4876228" cy="649971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56620C-69FD-4A47-957F-2F43BA71BC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201" y="1305618"/>
            <a:ext cx="4005598" cy="534079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94CC674-652B-4454-B2A8-105A98E5769F}"/>
              </a:ext>
            </a:extLst>
          </p:cNvPr>
          <p:cNvSpPr/>
          <p:nvPr/>
        </p:nvSpPr>
        <p:spPr>
          <a:xfrm>
            <a:off x="6096000" y="211585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ООД в средней группе № 13</a:t>
            </a:r>
          </a:p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«Зимнее веселье»</a:t>
            </a:r>
          </a:p>
        </p:txBody>
      </p:sp>
    </p:spTree>
    <p:extLst>
      <p:ext uri="{BB962C8B-B14F-4D97-AF65-F5344CB8AC3E}">
        <p14:creationId xmlns:p14="http://schemas.microsoft.com/office/powerpoint/2010/main" val="1934041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415DEC-F7FD-42DE-BBB7-331E1205B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92" y="103029"/>
            <a:ext cx="5008004" cy="667733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DD5E45A-CB54-40F9-9990-C82F4757855F}"/>
              </a:ext>
            </a:extLst>
          </p:cNvPr>
          <p:cNvSpPr/>
          <p:nvPr/>
        </p:nvSpPr>
        <p:spPr>
          <a:xfrm>
            <a:off x="5598017" y="263101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ООД в младшей группе № 17 и 14 </a:t>
            </a:r>
          </a:p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«Веселая зима»</a:t>
            </a:r>
          </a:p>
        </p:txBody>
      </p:sp>
    </p:spTree>
    <p:extLst>
      <p:ext uri="{BB962C8B-B14F-4D97-AF65-F5344CB8AC3E}">
        <p14:creationId xmlns:p14="http://schemas.microsoft.com/office/powerpoint/2010/main" val="284264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2DECA77-A973-4559-B208-70327A5CF7F1}"/>
              </a:ext>
            </a:extLst>
          </p:cNvPr>
          <p:cNvSpPr/>
          <p:nvPr/>
        </p:nvSpPr>
        <p:spPr>
          <a:xfrm>
            <a:off x="2726028" y="98431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5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Вторник</a:t>
            </a:r>
          </a:p>
          <a:p>
            <a:pPr lvl="0" algn="ctr"/>
            <a:r>
              <a:rPr lang="ru-RU" sz="5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19 января</a:t>
            </a:r>
          </a:p>
        </p:txBody>
      </p:sp>
    </p:spTree>
    <p:extLst>
      <p:ext uri="{BB962C8B-B14F-4D97-AF65-F5344CB8AC3E}">
        <p14:creationId xmlns:p14="http://schemas.microsoft.com/office/powerpoint/2010/main" val="2383616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3AB22C-4F33-4A66-B19C-5692AF595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1" y="132346"/>
            <a:ext cx="5044240" cy="65279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F56408-682A-49D1-9D04-335AE1E03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928" y="1113411"/>
            <a:ext cx="4160144" cy="554685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A494CB1-AB7D-40C9-B2B2-5A5E02F1740F}"/>
              </a:ext>
            </a:extLst>
          </p:cNvPr>
          <p:cNvSpPr/>
          <p:nvPr/>
        </p:nvSpPr>
        <p:spPr>
          <a:xfrm>
            <a:off x="6096000" y="36193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ООД в младшей группе № 4</a:t>
            </a:r>
          </a:p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«Веселая зима»</a:t>
            </a:r>
          </a:p>
        </p:txBody>
      </p:sp>
    </p:spTree>
    <p:extLst>
      <p:ext uri="{BB962C8B-B14F-4D97-AF65-F5344CB8AC3E}">
        <p14:creationId xmlns:p14="http://schemas.microsoft.com/office/powerpoint/2010/main" val="37327821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318</Words>
  <Application>Microsoft Office PowerPoint</Application>
  <PresentationFormat>Широкоэкранный</PresentationFormat>
  <Paragraphs>69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Крохмалюк</dc:creator>
  <cp:lastModifiedBy>Мария Крохмалюк</cp:lastModifiedBy>
  <cp:revision>16</cp:revision>
  <dcterms:created xsi:type="dcterms:W3CDTF">2021-02-03T12:21:14Z</dcterms:created>
  <dcterms:modified xsi:type="dcterms:W3CDTF">2021-02-05T09:31:26Z</dcterms:modified>
</cp:coreProperties>
</file>