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9BB6-368F-4C8F-BDE2-C396A2E8FE6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E67-7574-46C0-80D8-72E6DFE68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164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9BB6-368F-4C8F-BDE2-C396A2E8FE6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E67-7574-46C0-80D8-72E6DFE68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38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9BB6-368F-4C8F-BDE2-C396A2E8FE6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E67-7574-46C0-80D8-72E6DFE68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19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9BB6-368F-4C8F-BDE2-C396A2E8FE6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E67-7574-46C0-80D8-72E6DFE68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80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9BB6-368F-4C8F-BDE2-C396A2E8FE6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E67-7574-46C0-80D8-72E6DFE68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11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9BB6-368F-4C8F-BDE2-C396A2E8FE6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E67-7574-46C0-80D8-72E6DFE68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2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9BB6-368F-4C8F-BDE2-C396A2E8FE6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E67-7574-46C0-80D8-72E6DFE68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51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9BB6-368F-4C8F-BDE2-C396A2E8FE6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E67-7574-46C0-80D8-72E6DFE68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26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9BB6-368F-4C8F-BDE2-C396A2E8FE6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E67-7574-46C0-80D8-72E6DFE68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4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9BB6-368F-4C8F-BDE2-C396A2E8FE6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E67-7574-46C0-80D8-72E6DFE68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0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9BB6-368F-4C8F-BDE2-C396A2E8FE6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E67-7574-46C0-80D8-72E6DFE68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84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99BB6-368F-4C8F-BDE2-C396A2E8FE6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84E67-7574-46C0-80D8-72E6DFE68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58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81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0098">
            <a:off x="4085715" y="1736760"/>
            <a:ext cx="1896020" cy="20057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12" y="191996"/>
            <a:ext cx="2181428" cy="21504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737309">
            <a:off x="589499" y="2524631"/>
            <a:ext cx="1530581" cy="15959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t="18460" b="13169"/>
          <a:stretch/>
        </p:blipFill>
        <p:spPr>
          <a:xfrm>
            <a:off x="53035" y="4369981"/>
            <a:ext cx="1930304" cy="17633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3197" t="4250" r="3523" b="4075"/>
          <a:stretch/>
        </p:blipFill>
        <p:spPr>
          <a:xfrm>
            <a:off x="4944377" y="4406825"/>
            <a:ext cx="1601115" cy="15629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/>
          <a:srcRect l="-1" t="11307" r="716"/>
          <a:stretch/>
        </p:blipFill>
        <p:spPr>
          <a:xfrm rot="726363">
            <a:off x="6701375" y="4928684"/>
            <a:ext cx="1372362" cy="163210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92720" y="-24203"/>
            <a:ext cx="991035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 СЕМЕНОВОЙ ДАРЬИ,</a:t>
            </a:r>
            <a:br>
              <a:rPr lang="ru-RU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воспитанницы МБДОУ 23 г. Коврова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Семейный проект «</a:t>
            </a: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Радуга творчества» </a:t>
            </a:r>
            <a:b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04758" y="1029226"/>
            <a:ext cx="3889613" cy="6263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2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 Семеновых - крепкая, дружная и счастливая!</a:t>
            </a:r>
            <a:endParaRPr lang="ru-RU" sz="1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 - Татьяна Петровна- красивая, заботливая, любящая, активная, талантливая, вкусно готовит, увлекается шитьем. Любимое хобби- игрушки и подарки ручной работы. Предприниматель. Занимается </a:t>
            </a:r>
            <a:r>
              <a:rPr lang="ru-RU" sz="14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бьюти</a:t>
            </a:r>
            <a:r>
              <a:rPr lang="ru-RU" sz="14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-индустрией (перманентный макияж, наращивание ресниц, шугаринг)</a:t>
            </a:r>
            <a:endParaRPr lang="ru-RU" sz="1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Папа- Александр Викторович- сильный, справедливый, умный. У него самая благородная профессия - военный.</a:t>
            </a:r>
            <a:endParaRPr lang="ru-RU" sz="1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Старший сын, Андрей, учится в Ковровском транспортном колледже, работает, увлекается машинами, спортом.</a:t>
            </a:r>
            <a:endParaRPr lang="ru-RU" sz="1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сын, Даниил, учится в 23 школе, посещает секцию картинга и занимается борьбой.</a:t>
            </a:r>
            <a:endParaRPr lang="ru-RU" sz="1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Младшенькая, дочка Дарья, ходит в 23 садик, любит рисовать, лепить, во всем помогать маме</a:t>
            </a:r>
            <a:endParaRPr lang="ru-RU" sz="14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" t="50476" r="51091" b="1079"/>
          <a:stretch/>
        </p:blipFill>
        <p:spPr>
          <a:xfrm>
            <a:off x="9889477" y="191996"/>
            <a:ext cx="1072830" cy="10094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223513">
            <a:off x="2449446" y="1786053"/>
            <a:ext cx="1217455" cy="13441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2" b="15257"/>
          <a:stretch/>
        </p:blipFill>
        <p:spPr>
          <a:xfrm>
            <a:off x="6118483" y="1650186"/>
            <a:ext cx="1982318" cy="26182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377">
            <a:off x="2390273" y="3947605"/>
            <a:ext cx="2376016" cy="270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763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140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Anyatka</dc:creator>
  <cp:lastModifiedBy>Ирина Гиниятулина</cp:lastModifiedBy>
  <cp:revision>15</cp:revision>
  <dcterms:created xsi:type="dcterms:W3CDTF">2022-11-22T11:49:51Z</dcterms:created>
  <dcterms:modified xsi:type="dcterms:W3CDTF">2022-12-05T17:58:01Z</dcterms:modified>
</cp:coreProperties>
</file>