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8" r:id="rId4"/>
    <p:sldId id="262" r:id="rId5"/>
    <p:sldId id="261" r:id="rId6"/>
    <p:sldId id="259" r:id="rId7"/>
    <p:sldId id="260" r:id="rId8"/>
    <p:sldId id="257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4173F3-9432-48D0-8464-409F25B180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89D91D-1641-4A75-811D-3AFB8102A9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DB908E-4BCF-45CD-BC87-4E6A17339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F78E3-D487-4B60-8B1E-F368BE6D52B0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BAD11E-1117-4AC4-9D4A-DA171EEE5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5EA075-92D8-4EB7-BF16-70C98410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DDCEB-CDDE-49C0-8CFB-CF137288A9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7942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5BABAC-E61E-4E55-B7B3-F66FAC003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D82EF27-0CB6-47D8-80DC-28EC44CE8E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5FA000-974A-4323-9661-B408368B3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F78E3-D487-4B60-8B1E-F368BE6D52B0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A8C870-D120-4C9C-941F-F1E814E47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7C80CE8-5442-4C69-A391-5D6FE6339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DDCEB-CDDE-49C0-8CFB-CF137288A9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5103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0D0E3B8-0EA6-42AE-B60A-B7C84B0914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54E7BDB-7967-4F57-9B50-57FAB64217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538268-F43B-4FCC-B599-881222CB5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F78E3-D487-4B60-8B1E-F368BE6D52B0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EEEE8A1-81D6-4B7B-B60B-7EFD9097F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EB3D60-ABB0-4DD3-A687-C23BF2E49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DDCEB-CDDE-49C0-8CFB-CF137288A9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3206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58A5E0-FD2A-42D4-BA71-150A8E8F4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1880C0-CC17-4346-8586-2E0F6A58D0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EF4699-5500-4CE2-BF1B-CB2B63E6E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F78E3-D487-4B60-8B1E-F368BE6D52B0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5600AF-4469-4A9B-8BC2-7CBFFB15A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4F0EB8-A791-4A7E-BFFA-876BD256A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DDCEB-CDDE-49C0-8CFB-CF137288A9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553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A48ADA-80E0-41D8-9F7E-A5342C5E7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E35C270-1DBC-4E93-8E74-1A24658FBA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22F7EF-3EDB-43AA-9BCC-B132696F4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F78E3-D487-4B60-8B1E-F368BE6D52B0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EE5D59-4EE8-44DA-A798-840F4CEE6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32B2D3-091A-4C8E-AA3C-800E6A142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DDCEB-CDDE-49C0-8CFB-CF137288A9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425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506148-F38A-44A6-90E3-0290F07BD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A24B4-B712-4907-A8D0-84A215301D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07A4460-4EBE-4787-BD42-0112D9CBE4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0021A07-CCF5-406E-8CE7-5C47330A4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F78E3-D487-4B60-8B1E-F368BE6D52B0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B5B0BB7-33A6-4B13-8972-DBDF001A3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CC0AAF-3140-4F04-B3CC-3C7B2D74A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DDCEB-CDDE-49C0-8CFB-CF137288A9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2938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F22949-0B9D-45D0-B69E-917F2B12B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190E87-AD39-45B5-A9EA-146BE61A7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EEF1657-D828-45A5-9449-39A4A18155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2AA9E8A-8425-4988-B23C-E708FDAC28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F4088FE-DEF1-4B39-AD78-B0E4151067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7B13264-825A-4C89-A8CA-A85290A25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F78E3-D487-4B60-8B1E-F368BE6D52B0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3B460BE-D8F5-4E1F-999C-1D3A422E2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4934CD8-E323-4EEE-A642-CAE52D243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DDCEB-CDDE-49C0-8CFB-CF137288A9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866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D9B8A0-8412-4512-AF2A-7909157B0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381E326-1B7E-4433-83F8-995E4BA50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F78E3-D487-4B60-8B1E-F368BE6D52B0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E780193-DAAA-4E49-A8EA-D08F2ABBB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E57FB7C-79A5-4595-B40B-EC8DB94A4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DDCEB-CDDE-49C0-8CFB-CF137288A9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9036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6E60F-483B-465D-BD95-BECF7D95F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F78E3-D487-4B60-8B1E-F368BE6D52B0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320C7CD-CC72-4622-8FAB-AC3E35313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F47D16A-4734-4751-B3CA-885952EA9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DDCEB-CDDE-49C0-8CFB-CF137288A9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743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282681-7554-49A9-A844-DA99BC2CD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716D55-CEFD-4730-9362-79946229E3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98DDC2A-4365-4EA1-9058-F5CBD92447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A93DE89-1F85-441A-99D1-F84B89A09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F78E3-D487-4B60-8B1E-F368BE6D52B0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957013A-BCA6-42ED-9829-DD03D4D29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663ED6C-1450-4538-B78E-8C3D28DE1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DDCEB-CDDE-49C0-8CFB-CF137288A9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9396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DDB64E-38FF-4CCD-8BB3-14CF7E26A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B2506C9-2B21-446D-A741-3FED39C4C6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C911047-BC17-4159-AC01-44BEAF0AF9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99FD8C0-95FF-44EC-A8E3-0742CD84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F78E3-D487-4B60-8B1E-F368BE6D52B0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94427E0-8EA8-4388-9DCA-0877823DE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C35C757-6732-4FD2-A189-1B52254E9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DDCEB-CDDE-49C0-8CFB-CF137288A9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0980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A48693-D4CF-4041-ACF3-EF209B78D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4B35ED6-1E7E-4E74-B39C-DBA062F42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53FCD7-6EC6-4A16-9F13-8D6491650D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F78E3-D487-4B60-8B1E-F368BE6D52B0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E592B9C-8456-4C9F-8CA6-59C1E4AAEB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84E38B-839C-4A5C-BFCE-50612FEB35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DDCEB-CDDE-49C0-8CFB-CF137288A9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4503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E08A89-88CF-4543-A2CE-ED92E396E386}"/>
              </a:ext>
            </a:extLst>
          </p:cNvPr>
          <p:cNvSpPr txBox="1"/>
          <p:nvPr/>
        </p:nvSpPr>
        <p:spPr>
          <a:xfrm>
            <a:off x="1941921" y="0"/>
            <a:ext cx="918170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Тестирование на аппаратно-программном комплексе (АПК) по определению спортивной ориентации и успешной реализации способностей в видах спорта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396357-1E56-4FF2-8C11-3117F51D1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493" y="2407669"/>
            <a:ext cx="2934595" cy="3912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F81C3-3E63-43E7-8B91-388B7FA89845}"/>
              </a:ext>
            </a:extLst>
          </p:cNvPr>
          <p:cNvSpPr txBox="1"/>
          <p:nvPr/>
        </p:nvSpPr>
        <p:spPr>
          <a:xfrm>
            <a:off x="8097626" y="1669961"/>
            <a:ext cx="40158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u="sng" dirty="0">
                <a:latin typeface="Book Antiqua" panose="02040602050305030304" pitchFamily="18" charset="0"/>
              </a:rPr>
              <a:t>«Стань Чемпионом»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AB4A4E-67BF-41FC-A633-8C3B9B0DC514}"/>
              </a:ext>
            </a:extLst>
          </p:cNvPr>
          <p:cNvSpPr txBox="1"/>
          <p:nvPr/>
        </p:nvSpPr>
        <p:spPr>
          <a:xfrm>
            <a:off x="4548026" y="2893173"/>
            <a:ext cx="669041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Аппаратно-программный комплекс для скрининговой оценки организма и тестирования уровня физической подготовленности «СТАНЬ ЧЕМПИОНОМ» позволяет выявить у детей возраста 5-12 лет предрасположенность к занятиям видами спорта, в которых они смогут достичь высоких спортивных результатов.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3F37CB-56E9-42D7-994F-65935D498874}"/>
              </a:ext>
            </a:extLst>
          </p:cNvPr>
          <p:cNvSpPr txBox="1"/>
          <p:nvPr/>
        </p:nvSpPr>
        <p:spPr>
          <a:xfrm>
            <a:off x="6096000" y="5584696"/>
            <a:ext cx="58006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Крохмалюк М.В.</a:t>
            </a:r>
          </a:p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инструктор по ФК МБДОУ № 23, </a:t>
            </a:r>
          </a:p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инструкторов по ФК города Коврова</a:t>
            </a:r>
          </a:p>
        </p:txBody>
      </p:sp>
    </p:spTree>
    <p:extLst>
      <p:ext uri="{BB962C8B-B14F-4D97-AF65-F5344CB8AC3E}">
        <p14:creationId xmlns:p14="http://schemas.microsoft.com/office/powerpoint/2010/main" val="17903454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33A661D-80C9-4329-9AE2-F4FFEEE99974}"/>
              </a:ext>
            </a:extLst>
          </p:cNvPr>
          <p:cNvSpPr txBox="1"/>
          <p:nvPr/>
        </p:nvSpPr>
        <p:spPr>
          <a:xfrm>
            <a:off x="3751868" y="4555579"/>
            <a:ext cx="752965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Тестирование состоит из 4-х этапов: функционального,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антропометрического, психофизиологического, спортивного.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Заключение в конце, выданное программой носит рекомендательный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характер и отражает текущее физиологическое развитие ребенка.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5E1A62-E100-4BEB-B953-3508CFB8740E}"/>
              </a:ext>
            </a:extLst>
          </p:cNvPr>
          <p:cNvSpPr txBox="1"/>
          <p:nvPr/>
        </p:nvSpPr>
        <p:spPr>
          <a:xfrm>
            <a:off x="386499" y="574591"/>
            <a:ext cx="11010507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Функциональные особенности: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Автоматический выбор наиболее подходящих видов спорта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Предупреждение о низком уровне здоровья исследуемого, при котором физические нагрузки противопоказаны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выполнения нормативов ГТО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Глубокая интеграция аппаратной и программной части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Мгновенный результат после тестирования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того, чтобы правильно выявить наиболее подходящие виды спорта, в ходе тестирования определяются психофизиологические и функциональные возможности организма, а также проводится антропологическое и спортивное тестирование. Комплекс использует передовое отечественное оборудование, программное обеспечение, информационные ресурсы и сервисы, а также уникальный алгоритм, учитывающий более 150 различных показателей для выбора видов спорта. По завершении комплексного тестирования выдается подробное заключение — рекомендация по выбору видов спорта.</a:t>
            </a:r>
          </a:p>
        </p:txBody>
      </p:sp>
    </p:spTree>
    <p:extLst>
      <p:ext uri="{BB962C8B-B14F-4D97-AF65-F5344CB8AC3E}">
        <p14:creationId xmlns:p14="http://schemas.microsoft.com/office/powerpoint/2010/main" val="816278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283B279-E953-4BD4-8BB4-416819D38F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175" y="2680428"/>
            <a:ext cx="2934595" cy="3912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9F8E79B-41A8-4B1E-898D-D5ACC382DC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770" y="2180808"/>
            <a:ext cx="2934595" cy="3912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DEE61CA-762F-4DC3-BFF0-383BA83A3B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1365" y="1406617"/>
            <a:ext cx="2692193" cy="3589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1C4CC55-C2C3-4A01-978D-53CE853738B5}"/>
              </a:ext>
            </a:extLst>
          </p:cNvPr>
          <p:cNvSpPr txBox="1"/>
          <p:nvPr/>
        </p:nvSpPr>
        <p:spPr>
          <a:xfrm>
            <a:off x="2349632" y="409066"/>
            <a:ext cx="60944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Антропометрическое исследование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FA67ED-5CDC-40C1-8652-AFEAEF16D7DA}"/>
              </a:ext>
            </a:extLst>
          </p:cNvPr>
          <p:cNvSpPr txBox="1"/>
          <p:nvPr/>
        </p:nvSpPr>
        <p:spPr>
          <a:xfrm>
            <a:off x="128442" y="1218930"/>
            <a:ext cx="976616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Данное исследование направлено на измерение тела человека и его частей с целью установления различных особенностей физического строения, позволяющее дать количественную характеристику их изменчивости и выбора наиболее подходящего вида спорта.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конституционного типа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типа пропорций тела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пределение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формы спи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ны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ценка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состояния стоп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длина тела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асса тела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индекс массы тела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иологический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возраст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соотношение длины рук и тела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2133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2DD404A-E950-4706-87E3-6DD4412EF9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10" y="2803879"/>
            <a:ext cx="2934595" cy="3912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1651F04-CC76-4DF8-88DF-91F208CA1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405" y="2803879"/>
            <a:ext cx="2934595" cy="3912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9DAB47-C464-418C-AEC5-7432CD648D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803879"/>
            <a:ext cx="2934595" cy="3912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E98C68F-F6D8-42B1-8EFB-70AF6C9222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272" y="2803879"/>
            <a:ext cx="2934595" cy="3912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BFA47C-C975-4D65-ADB6-9D2792BC8AFB}"/>
              </a:ext>
            </a:extLst>
          </p:cNvPr>
          <p:cNvSpPr txBox="1"/>
          <p:nvPr/>
        </p:nvSpPr>
        <p:spPr>
          <a:xfrm>
            <a:off x="622736" y="1068619"/>
            <a:ext cx="1078340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исследовании изучалось состояние различных систем организма, чтобы  определить склонность ребенка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типам физической нагрузки: выносливости, скоростно-силовой, сложно-координационной.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 склонность определяет успешность занятий определенным видом спорта.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вариабельность ритма сердца с определением типа вегетативной регуляции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центральная гемодинамика с определением типа кровообращения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84C7BA-7CB7-4328-BD8A-F4200FF5EBF1}"/>
              </a:ext>
            </a:extLst>
          </p:cNvPr>
          <p:cNvSpPr txBox="1"/>
          <p:nvPr/>
        </p:nvSpPr>
        <p:spPr>
          <a:xfrm>
            <a:off x="2058482" y="287467"/>
            <a:ext cx="7688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 функционального состояния</a:t>
            </a:r>
          </a:p>
        </p:txBody>
      </p:sp>
    </p:spTree>
    <p:extLst>
      <p:ext uri="{BB962C8B-B14F-4D97-AF65-F5344CB8AC3E}">
        <p14:creationId xmlns:p14="http://schemas.microsoft.com/office/powerpoint/2010/main" val="398688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94207F2-B1E5-4157-AF5B-4AABBE0716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782" y="1434307"/>
            <a:ext cx="3816631" cy="5088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309B66C-AAF0-4046-8A11-19A8B7D347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1549" y="1434307"/>
            <a:ext cx="3816631" cy="50941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FCBB3D-80BD-455B-94AF-30CFC8F39BD3}"/>
              </a:ext>
            </a:extLst>
          </p:cNvPr>
          <p:cNvSpPr txBox="1"/>
          <p:nvPr/>
        </p:nvSpPr>
        <p:spPr>
          <a:xfrm>
            <a:off x="1094733" y="720247"/>
            <a:ext cx="85972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измерение артериального давления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 дыхательной системы с определением жизненной ёмкости лёгких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481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7862C80-FEEB-48E3-820F-3FA83239BF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403" y="825779"/>
            <a:ext cx="2265269" cy="3020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9E5B69-A0B3-43A7-858B-668AE02278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406" y="1740178"/>
            <a:ext cx="2265269" cy="3020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5A7AA50-C91D-4882-B36E-BA45226456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047" y="2495615"/>
            <a:ext cx="2265269" cy="3020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C21B6BE-F988-44B8-A562-29C0903D60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050" y="3540364"/>
            <a:ext cx="2265269" cy="3020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DAEE7F7-5C03-4E96-93BC-BB347BEE29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00" y="230000"/>
            <a:ext cx="2265269" cy="3020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E09F13-689C-49C3-A520-604AEDC80B37}"/>
              </a:ext>
            </a:extLst>
          </p:cNvPr>
          <p:cNvSpPr txBox="1"/>
          <p:nvPr/>
        </p:nvSpPr>
        <p:spPr>
          <a:xfrm>
            <a:off x="5564172" y="677406"/>
            <a:ext cx="60944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Психофизиологическое исследование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4E6026-84F6-4F2F-8B94-0620DAF4F7EB}"/>
              </a:ext>
            </a:extLst>
          </p:cNvPr>
          <p:cNvSpPr txBox="1"/>
          <p:nvPr/>
        </p:nvSpPr>
        <p:spPr>
          <a:xfrm>
            <a:off x="432541" y="4760535"/>
            <a:ext cx="609442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данном разделе определяются психофизиологические характеристики ребенка, которые являются полезными в определении спортивной направленности: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скорость сенсомоторной реакции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еакция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на движущийся объект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 нервной системы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4404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B7F2B62-8723-4A51-8DD7-41FCB94E9A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29" y="3074382"/>
            <a:ext cx="2934595" cy="3912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A98F69-AA6F-4B26-B892-8265C1351E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721" y="3429000"/>
            <a:ext cx="2934595" cy="3912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3284717-BC8A-4D0F-A399-B4911C9333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906" y="462017"/>
            <a:ext cx="3701796" cy="4935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AEB3A1-512E-44E3-9AC9-74BEED03E5B2}"/>
              </a:ext>
            </a:extLst>
          </p:cNvPr>
          <p:cNvSpPr txBox="1"/>
          <p:nvPr/>
        </p:nvSpPr>
        <p:spPr>
          <a:xfrm>
            <a:off x="364298" y="281480"/>
            <a:ext cx="60944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Спортивное тестирование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3EDD74-34A8-4E1D-B274-B2C35A5FC1F8}"/>
              </a:ext>
            </a:extLst>
          </p:cNvPr>
          <p:cNvSpPr txBox="1"/>
          <p:nvPr/>
        </p:nvSpPr>
        <p:spPr>
          <a:xfrm>
            <a:off x="709368" y="1023568"/>
            <a:ext cx="609442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Спортивное тестирование – комплекс испытаний, в ходе которых косвенным методом измеряются основные показатели физической подготовленности ребенка, от которых зависит соревновательный успех в большинстве видов спорта.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42233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E5A7E01-2091-4933-94C2-5212FC3ED8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971" y="2828155"/>
            <a:ext cx="2950923" cy="3934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C06638-D1B4-4938-A1BC-9A8F8D13EA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894" y="2828155"/>
            <a:ext cx="2950923" cy="3934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6390011-F06B-41E8-AE01-8AFF88C3F5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817" y="2828155"/>
            <a:ext cx="2950923" cy="3934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B5FE8D-2281-4CE8-BF0B-9A310B03B7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48" y="2828155"/>
            <a:ext cx="2950923" cy="3934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4C8557-68FC-4345-89CA-A473A45047B4}"/>
              </a:ext>
            </a:extLst>
          </p:cNvPr>
          <p:cNvSpPr txBox="1"/>
          <p:nvPr/>
        </p:nvSpPr>
        <p:spPr>
          <a:xfrm>
            <a:off x="360576" y="188065"/>
            <a:ext cx="609442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ыкруты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прямыми руками назад и вперед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гибкость голеностопного сустава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наклон вперед из положения стоя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челночный бег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прыжок в высоту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прыжок в длину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отжимания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стойка на одной ноге с закрытыми глазами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83741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4C58853-4152-40B7-A26C-39227767BC7B}"/>
              </a:ext>
            </a:extLst>
          </p:cNvPr>
          <p:cNvSpPr txBox="1"/>
          <p:nvPr/>
        </p:nvSpPr>
        <p:spPr>
          <a:xfrm>
            <a:off x="1008668" y="289679"/>
            <a:ext cx="10520314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Принять участие могут дети в возрасте от 5 лет и 6 месяцев до 12 лет и 6 месяцев.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Ребенок, имеющий ярко выраженные признаки ОРВИ, к тестированию не допускается во избежание ухудшения состояния, ввода заниженных показателей, распространения заболеваний.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тестирования система может запретить дальнейшее прохождение тестов, если мы выявим отклонения в состоянии здоровья ребёнка на момент тестирования. Это поможет избежать неблагоприятных последствий для здоровья ребёнка и снизить риск ошибочной интерпретации полученных данных. В этом случае вы сможете записаться на другой день.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Cпециалист</a:t>
            </a:r>
            <a:r>
              <a:rPr lang="ru-RU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также может прервать тестирование, если у ребёнка наблюдаются признаки заболевания (кашель, насморк, температура).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326D57-26C2-4878-A3A2-71C8FB7D9AC7}"/>
              </a:ext>
            </a:extLst>
          </p:cNvPr>
          <p:cNvSpPr txBox="1"/>
          <p:nvPr/>
        </p:nvSpPr>
        <p:spPr>
          <a:xfrm>
            <a:off x="1008668" y="3651324"/>
            <a:ext cx="60944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Документы, необходимые для тестирования:</a:t>
            </a:r>
          </a:p>
          <a:p>
            <a:pPr marL="285750" indent="-285750" algn="l" fontAlgn="ctr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Паспорт родителя или законного представителя</a:t>
            </a:r>
          </a:p>
          <a:p>
            <a:pPr marL="285750" indent="-285750" algn="l" fontAlgn="ctr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Свидетельство о рождении ребёнка</a:t>
            </a: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 fontAlgn="ctr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Справка о состоянии здоровья (срок действия — месяц)</a:t>
            </a:r>
            <a:endParaRPr lang="ru-RU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716FDB-A63C-45E9-ABD1-35D6553079EA}"/>
              </a:ext>
            </a:extLst>
          </p:cNvPr>
          <p:cNvSpPr txBox="1"/>
          <p:nvPr/>
        </p:nvSpPr>
        <p:spPr>
          <a:xfrm>
            <a:off x="2880674" y="5219298"/>
            <a:ext cx="83026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Спортивное тестирование длится 1 час 20 минут – 1 час 40 минут.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Тестирование не является вступительным испытанием в спортивную школу</a:t>
            </a:r>
          </a:p>
        </p:txBody>
      </p:sp>
    </p:spTree>
    <p:extLst>
      <p:ext uri="{BB962C8B-B14F-4D97-AF65-F5344CB8AC3E}">
        <p14:creationId xmlns:p14="http://schemas.microsoft.com/office/powerpoint/2010/main" val="117918879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585</Words>
  <Application>Microsoft Office PowerPoint</Application>
  <PresentationFormat>Широкоэкранный</PresentationFormat>
  <Paragraphs>58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Book Antiqua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12</cp:revision>
  <dcterms:created xsi:type="dcterms:W3CDTF">2023-05-02T11:25:08Z</dcterms:created>
  <dcterms:modified xsi:type="dcterms:W3CDTF">2023-05-22T07:20:50Z</dcterms:modified>
</cp:coreProperties>
</file>