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95" r:id="rId5"/>
    <p:sldId id="281" r:id="rId6"/>
    <p:sldId id="332" r:id="rId7"/>
    <p:sldId id="333" r:id="rId8"/>
    <p:sldId id="334" r:id="rId9"/>
    <p:sldId id="335" r:id="rId10"/>
    <p:sldId id="336" r:id="rId11"/>
    <p:sldId id="337" r:id="rId12"/>
    <p:sldId id="299" r:id="rId13"/>
    <p:sldId id="330" r:id="rId14"/>
    <p:sldId id="301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3" r:id="rId29"/>
    <p:sldId id="351" r:id="rId30"/>
    <p:sldId id="354" r:id="rId31"/>
    <p:sldId id="352" r:id="rId32"/>
    <p:sldId id="355" r:id="rId33"/>
    <p:sldId id="314" r:id="rId34"/>
    <p:sldId id="319" r:id="rId35"/>
    <p:sldId id="315" r:id="rId36"/>
    <p:sldId id="325" r:id="rId37"/>
    <p:sldId id="328" r:id="rId38"/>
    <p:sldId id="259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2E064-31BF-4B62-ADA8-6E7ED93D66B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0BF2-0DCD-4164-8FA5-EB2FCEA77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81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2E064-31BF-4B62-ADA8-6E7ED93D66B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0BF2-0DCD-4164-8FA5-EB2FCEA77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13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2E064-31BF-4B62-ADA8-6E7ED93D66B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0BF2-0DCD-4164-8FA5-EB2FCEA77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1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2E064-31BF-4B62-ADA8-6E7ED93D66B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0BF2-0DCD-4164-8FA5-EB2FCEA77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06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2E064-31BF-4B62-ADA8-6E7ED93D66B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0BF2-0DCD-4164-8FA5-EB2FCEA77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02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2E064-31BF-4B62-ADA8-6E7ED93D66B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0BF2-0DCD-4164-8FA5-EB2FCEA77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68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2E064-31BF-4B62-ADA8-6E7ED93D66B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0BF2-0DCD-4164-8FA5-EB2FCEA77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26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2E064-31BF-4B62-ADA8-6E7ED93D66B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0BF2-0DCD-4164-8FA5-EB2FCEA77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51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2E064-31BF-4B62-ADA8-6E7ED93D66B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0BF2-0DCD-4164-8FA5-EB2FCEA77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58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2E064-31BF-4B62-ADA8-6E7ED93D66B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0BF2-0DCD-4164-8FA5-EB2FCEA77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90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2E064-31BF-4B62-ADA8-6E7ED93D66B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0BF2-0DCD-4164-8FA5-EB2FCEA77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84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8000">
              <a:srgbClr val="FFC000"/>
            </a:gs>
            <a:gs pos="19000">
              <a:schemeClr val="accent1">
                <a:lumMod val="45000"/>
                <a:lumOff val="55000"/>
              </a:schemeClr>
            </a:gs>
            <a:gs pos="84000">
              <a:srgbClr val="00B0F0"/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2E064-31BF-4B62-ADA8-6E7ED93D66B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10BF2-0DCD-4164-8FA5-EB2FCEA77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81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неделя здоровья в детском саду 2016 го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46358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и провела инструктор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Крохмалюк М.В.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48418" y="6276071"/>
            <a:ext cx="279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Ковров, 2021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1672" y="389556"/>
            <a:ext cx="10557164" cy="1228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lnSpc>
                <a:spcPct val="106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 23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Детская Песня Про Здоровье Гигиену Зарядку Зож Весёлая Песенка Здоровый Образ Жизни Для Детей">
            <a:hlinkClick r:id="" action="ppaction://media"/>
            <a:extLst>
              <a:ext uri="{FF2B5EF4-FFF2-40B4-BE49-F238E27FC236}">
                <a16:creationId xmlns:a16="http://schemas.microsoft.com/office/drawing/2014/main" id="{5C3E9E15-430A-4E97-A9BD-C8FA7A94E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952" y="178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5728"/>
            <a:ext cx="11900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младшая группа № 17 «День здоровья»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BE561A-3B06-4AC1-BEBF-7104A317A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61" y="1106849"/>
            <a:ext cx="3704837" cy="493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16A31E-25A1-4382-B147-E9B95A7BA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02" y="1512901"/>
            <a:ext cx="3704837" cy="493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16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5728"/>
            <a:ext cx="11900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младшая группа № 17 «В гости к зайке»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21CE18-BFBE-48DF-9D8E-B9D5111EE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036" y="1721982"/>
            <a:ext cx="3513956" cy="468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14CD5B-C071-45D3-A40E-6A7F1FD40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994" y="865520"/>
            <a:ext cx="3513956" cy="468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DC448F-266A-4B43-9A51-9C122B23B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0" y="940521"/>
            <a:ext cx="3911640" cy="2933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809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438713" y="230502"/>
            <a:ext cx="42162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средняя  группа № 8 «День здоровья»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F24EE1-6ABD-481F-9123-69ABB5BB9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868" y="1910619"/>
            <a:ext cx="3420761" cy="4561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2F4C57-D099-49BC-BFCA-CCFD4AB8F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7" y="515155"/>
            <a:ext cx="3420761" cy="4561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78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438713" y="230502"/>
            <a:ext cx="42162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средняя  группа № 8 «Если хочешь быть здоров»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575B1-4CE5-4E53-A2BD-E5B007575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299" y="1392236"/>
            <a:ext cx="3926447" cy="523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FBA733-A1F6-4443-9E92-5CF7F6431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7" y="230502"/>
            <a:ext cx="3926447" cy="523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66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806" y="305796"/>
            <a:ext cx="46494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средняя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13 «День здоровья»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5634E0-3142-44E2-9352-9BAB90A90D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0" y="1527550"/>
            <a:ext cx="3768491" cy="502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E2FB8A-E1C2-40DF-9619-7F7A98943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51" y="399245"/>
            <a:ext cx="3768491" cy="502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786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806" y="305796"/>
            <a:ext cx="46494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средняя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16 «День здоровья»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5A38EB-2A27-47CE-ACD6-C258B6B0D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70" y="1923498"/>
            <a:ext cx="3565648" cy="4754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637F26-9B38-4C06-937F-73BA30970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37" y="540912"/>
            <a:ext cx="3565648" cy="4754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225201-67BC-42F7-B115-C672D5070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03" y="1579554"/>
            <a:ext cx="3565648" cy="4754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455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806" y="305796"/>
            <a:ext cx="4649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средняя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16 «Если хочешь быть здоров»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18C8A-AEAD-4524-8C94-A2725B685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85" y="80493"/>
            <a:ext cx="5022761" cy="6697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635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806" y="305796"/>
            <a:ext cx="4649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старшая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5 «Викторина о здоровье»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666BD9-0584-47A3-90EE-7F3873EC4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69" y="200568"/>
            <a:ext cx="3630582" cy="272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F12754-6ED5-4817-8F24-9479EB16A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88" y="3087144"/>
            <a:ext cx="4760383" cy="3570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2F10C4-82C4-4719-A5E3-4C9AD96F9C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98" y="200569"/>
            <a:ext cx="3630582" cy="272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C87156-46CF-46D4-9FA4-D862DA7D48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21" y="3087144"/>
            <a:ext cx="4760383" cy="3570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614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40085" y="305796"/>
            <a:ext cx="4649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старшая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5 «Здорово жить здорово»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EE5D2F-373F-4893-981A-04A8DB223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09" y="305796"/>
            <a:ext cx="4707666" cy="6276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232503-F36A-4D44-A9A7-B5EC43768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5" y="1875456"/>
            <a:ext cx="6395041" cy="4796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037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806" y="305796"/>
            <a:ext cx="4649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старшая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 «Викторина о здоровье»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9CAD63-46EF-4D6B-B3DF-2E15434E4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72" y="764683"/>
            <a:ext cx="5559381" cy="4169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32D596-5148-45D9-9651-70B935C09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89" y="2203124"/>
            <a:ext cx="2905415" cy="387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7E1844-C020-4A8F-8B72-EA0CB2738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6" y="2068951"/>
            <a:ext cx="2905415" cy="387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283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5855" y="581891"/>
            <a:ext cx="11028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нашем детском саду стало доброй традицией проведение Недели здоровья. 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этом учебном году такая неделя была проведена </a:t>
            </a:r>
            <a:r>
              <a:rPr lang="ru-RU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5 по 9 апреля 2021 г.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«Тропинка</a:t>
            </a:r>
            <a:r>
              <a:rPr kumimoji="0" lang="ru-RU" sz="2400" b="1" i="0" u="sng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 своему здоровью</a:t>
            </a:r>
            <a:r>
              <a:rPr kumimoji="0" lang="ru-RU" sz="2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br>
              <a:rPr kumimoji="0" lang="ru-RU" sz="2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Целями и задачами проведения тематической недели стали: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Цель: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Формировать начальные представления о здоровье, здоровом образе жизни. Закреплять знание элементарных навыков ухода за своим телом и лицом. Воспитывать бережное отношение к своему здоровью, здоровью других детей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Задачи: 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укрепление здоровья детей;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формирование положительных эмоций в процессе занятий физкультурой;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повышение двигательной активности детей;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развитие компетентности родителей и детей в вопросах сохранения и укрепления здоровья детей.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12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806" y="305796"/>
            <a:ext cx="4649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старшая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 «Здорово жить здорово»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197231-F413-4BF9-B1C6-1F667D42DB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96" y="1529442"/>
            <a:ext cx="3767072" cy="5022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0CDA62-7613-4AD2-B40B-058A4A9F9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70" y="305795"/>
            <a:ext cx="3296245" cy="4394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856C76-13AC-404A-803E-C1836DD08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6" y="2334530"/>
            <a:ext cx="4322255" cy="324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18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806" y="305796"/>
            <a:ext cx="4649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старшая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11 «Викторина о здоровье»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5100EC-EAFA-4A40-A44A-650570E9DC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07" y="1482474"/>
            <a:ext cx="3802298" cy="506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D752E8-2ED6-4111-90D4-52CDF8040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93" y="425003"/>
            <a:ext cx="4299744" cy="5732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000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806" y="305796"/>
            <a:ext cx="4649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старшая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11 «Здорово жить здорово»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423205-C9BA-4CBB-A3E5-4E182929D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03" y="876944"/>
            <a:ext cx="3828084" cy="510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49DD32-9F2C-4510-B73E-917F3A148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00" y="2027286"/>
            <a:ext cx="3393689" cy="4524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17B248-F89E-4311-8E6A-1A8247A72A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505" y="201514"/>
            <a:ext cx="3519344" cy="4692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717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806" y="305796"/>
            <a:ext cx="4649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старшая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18 «Викторина о здоровье»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7E70EB-C7B8-4627-B6A5-5218064B1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90" y="1601525"/>
            <a:ext cx="3789215" cy="505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DA9CED-E4E5-47D8-AE30-475A7546A6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24" y="305796"/>
            <a:ext cx="4104082" cy="5472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edbb6534ba5b39c">
            <a:hlinkClick r:id="" action="ppaction://media"/>
            <a:extLst>
              <a:ext uri="{FF2B5EF4-FFF2-40B4-BE49-F238E27FC236}">
                <a16:creationId xmlns:a16="http://schemas.microsoft.com/office/drawing/2014/main" id="{109463A5-BD20-42C0-8D30-807B8F511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045" y="2171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9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806" y="305796"/>
            <a:ext cx="4649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старшая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18 «Здорово жить здорово»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B075AA-02B4-409C-A5F8-885DC754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5" y="902096"/>
            <a:ext cx="3957779" cy="5277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6E795F-314C-41D7-A650-BFA7E4C0D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2" y="1989940"/>
            <a:ext cx="3558534" cy="4744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EB6002-65D0-41C3-9EB2-C9FEA5E2D3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210" y="162878"/>
            <a:ext cx="3170560" cy="4227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199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806" y="305796"/>
            <a:ext cx="4649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старшая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20 «Викторина о здоровье»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193462-4B62-47CA-9609-F7B543FC2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54" y="872340"/>
            <a:ext cx="6057781" cy="454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B65522-7462-4939-99EC-917BED48EC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13" y="2670473"/>
            <a:ext cx="2557686" cy="341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0BDCE8-FFB5-43E8-B860-A3A728B98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7" y="2021983"/>
            <a:ext cx="2557686" cy="341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875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806" y="305796"/>
            <a:ext cx="4649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старшая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20 «Здорово жить здорово»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4B37BD-99E7-4EEC-8AA0-3D84635A90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93" y="180483"/>
            <a:ext cx="4872775" cy="6497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429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0369" y="2392174"/>
            <a:ext cx="58056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подготовительная к школе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9 «Что такое здоровье»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8249D1-EEE2-4684-BA0F-25ACABDD2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31" y="114836"/>
            <a:ext cx="4971245" cy="662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722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3203" y="215644"/>
            <a:ext cx="99455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подготовительная к школе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9 «Страна здоровья»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ADEB5C-5410-4DA8-8058-2B0C7275A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41" y="1267215"/>
            <a:ext cx="4031356" cy="5375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856C71-8951-4735-94D0-629EFD363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60" y="1267215"/>
            <a:ext cx="4031356" cy="5375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038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3203" y="215644"/>
            <a:ext cx="99455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подготовительная к школе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10 «Что такое здоровье»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8DF7F0-E054-4D36-AF55-6A9C60076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81" y="1292862"/>
            <a:ext cx="4078325" cy="543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34DCD3-F863-4EB4-836F-BFB832682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1" y="1292862"/>
            <a:ext cx="4078325" cy="543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63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Картинки по запросу здоровье ф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859"/>
            <a:ext cx="12192000" cy="69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7854582" y="1525876"/>
            <a:ext cx="2952328" cy="1368152"/>
          </a:xfrm>
          <a:prstGeom prst="flowChartAlternateProces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предметно-пространственной среды</a:t>
            </a: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511808" y="2915596"/>
            <a:ext cx="2767034" cy="1368152"/>
          </a:xfrm>
          <a:prstGeom prst="flowChartAlternateProces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Вовлечение семей в организованную образовательную деятельность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8309089" y="4663874"/>
            <a:ext cx="2952328" cy="1368152"/>
          </a:xfrm>
          <a:prstGeom prst="flowChartAlternateProces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Поддержка педагогами инициативы детей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487957" y="4663874"/>
            <a:ext cx="2952328" cy="2012115"/>
          </a:xfrm>
          <a:prstGeom prst="flowChartAlternateProces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Использование форм и методов работы с детьми, соответствующих их возрастным и индивидуальным возможностям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239346" y="1431618"/>
            <a:ext cx="2268151" cy="1103852"/>
          </a:xfrm>
          <a:prstGeom prst="flowChartAlternateProces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Слаженная работа всего коллектива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1722066" y="188158"/>
            <a:ext cx="8968394" cy="863334"/>
          </a:xfrm>
          <a:prstGeom prst="flowChartAlternateProcess">
            <a:avLst/>
          </a:prstGeom>
          <a:pattFill prst="openDmnd">
            <a:fgClr>
              <a:srgbClr val="4F81BD"/>
            </a:fgClr>
            <a:bgClr>
              <a:sysClr val="window" lastClr="FFFFFF"/>
            </a:bgClr>
          </a:patt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Условия реализации недели здоровья</a:t>
            </a:r>
          </a:p>
        </p:txBody>
      </p: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851" y="1409124"/>
            <a:ext cx="3026824" cy="49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5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3203" y="215644"/>
            <a:ext cx="99455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подготовительная к школе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10 «Страна здоровья»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BC504-56DB-413D-97F3-D6055407F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92" y="1884862"/>
            <a:ext cx="3314510" cy="441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F9DE69-FF8C-4AA8-993D-8014EF464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47" y="1219327"/>
            <a:ext cx="3314510" cy="441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55BE90-7494-4D4F-8BD5-EFE753B13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2" y="1463645"/>
            <a:ext cx="3314510" cy="441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229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3203" y="215644"/>
            <a:ext cx="99455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подготовительная к школе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19 «Что такое здоровье»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95AF83-95EF-42A8-BE8A-45682ACD5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08" y="1221761"/>
            <a:ext cx="4065446" cy="542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76844-C75B-43FD-9F69-D753C725D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57" y="1257311"/>
            <a:ext cx="4065446" cy="542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34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3203" y="215644"/>
            <a:ext cx="99455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подготовительная к школе  группа </a:t>
            </a: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19 «Страна здоровья»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619AE4-87C8-4F8A-B2AD-7DFE69B85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56" y="1799542"/>
            <a:ext cx="3632111" cy="4842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C038F-A7EB-41E3-BA8C-1CCD5DADD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838" y="950576"/>
            <a:ext cx="3401868" cy="453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E820E6-F794-41A6-867C-D2AAFECF6C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2" y="1292862"/>
            <a:ext cx="4147393" cy="552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36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.arhcity.ru/data/115/OY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" y="706581"/>
            <a:ext cx="6151419" cy="61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41571" y="2352502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6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Работа с педагогами</a:t>
            </a:r>
          </a:p>
        </p:txBody>
      </p:sp>
    </p:spTree>
    <p:extLst>
      <p:ext uri="{BB962C8B-B14F-4D97-AF65-F5344CB8AC3E}">
        <p14:creationId xmlns:p14="http://schemas.microsoft.com/office/powerpoint/2010/main" val="146541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0817" y="249379"/>
            <a:ext cx="2832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Информация на стенде для педагогов</a:t>
            </a:r>
          </a:p>
        </p:txBody>
      </p:sp>
      <p:pic>
        <p:nvPicPr>
          <p:cNvPr id="7173" name="Picture 5" descr="http://hist.uniyar.ac.ru/upload/resize_cache/iblock/b5a/620_620_1/hello_html_m8a0c8b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92" y="2568828"/>
            <a:ext cx="3450695" cy="352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6D8FC-846D-4EA5-8639-FB5B4CD81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06" y="128967"/>
            <a:ext cx="4950049" cy="660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719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6925" y="2116183"/>
            <a:ext cx="48985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pic>
        <p:nvPicPr>
          <p:cNvPr id="3076" name="Picture 4" descr="http://gym1505.ru/sites/default/files/news/roditelskiy_klu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81" y="253836"/>
            <a:ext cx="6055543" cy="619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63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9669" y="110601"/>
            <a:ext cx="40616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Информация в приемных  для родителей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89EB44-F182-40B7-A143-C912FFD92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69" y="3000778"/>
            <a:ext cx="4858768" cy="364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FA5B05-6CFD-47D6-B767-AB05CF185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28" y="110601"/>
            <a:ext cx="2055131" cy="274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0C22FF-622C-4B4A-BFD3-E285067614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06" y="110601"/>
            <a:ext cx="2055131" cy="274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D37644-B7AC-4A78-BE9A-0A4A99001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70" y="2386907"/>
            <a:ext cx="3243782" cy="4325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A18B81-051C-4740-8498-2A42B71A9A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3" y="731442"/>
            <a:ext cx="3404004" cy="453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867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semdetstvo.ru/images/catalog/big/e417f47ac00d26056f3745e9f686da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/>
          <a:stretch/>
        </p:blipFill>
        <p:spPr bwMode="auto">
          <a:xfrm>
            <a:off x="3996909" y="137139"/>
            <a:ext cx="3530991" cy="15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laycast.ru/uploads/2014/05/03/84600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87" y="1385447"/>
            <a:ext cx="404812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5962AB-9861-4005-A2EE-133E38A86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86" y="2907209"/>
            <a:ext cx="5084868" cy="381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52E286-66DF-433F-98AB-9C42BA549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13" y="1851638"/>
            <a:ext cx="3151073" cy="4201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1D843A-7883-4485-A513-BD567F0D49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21" y="137139"/>
            <a:ext cx="2804552" cy="3739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43E00E-A11F-42F6-A410-61DF9557E5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21" y="4166331"/>
            <a:ext cx="2971488" cy="2228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691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здоровье анимаци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74" y="527483"/>
            <a:ext cx="8876277" cy="52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detsad183-vrn.ru/sites/default/files/romashki_9.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98199"/>
            <a:ext cx="12708980" cy="333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90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nz16.communal.rv.ua/media/news_img/%D0%B3%D0%B5%D1%80%D0%B1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4" y="116603"/>
            <a:ext cx="5747029" cy="663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26925" y="2116183"/>
            <a:ext cx="48985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Работа с детьми</a:t>
            </a:r>
          </a:p>
        </p:txBody>
      </p:sp>
      <p:pic>
        <p:nvPicPr>
          <p:cNvPr id="3" name="edbb6534ba5b39c">
            <a:hlinkClick r:id="" action="ppaction://media"/>
            <a:extLst>
              <a:ext uri="{FF2B5EF4-FFF2-40B4-BE49-F238E27FC236}">
                <a16:creationId xmlns:a16="http://schemas.microsoft.com/office/drawing/2014/main" id="{38170B9E-CE7B-4BF8-A517-7C5735DAD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697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8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6753" y="52697"/>
            <a:ext cx="11900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младшая группа № 12 «День здоровья»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67924E-3929-4C70-B071-7CD3CAC158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75" y="3846382"/>
            <a:ext cx="3945228" cy="295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B3759D-C9CC-43E9-B84C-EBC1FCF89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424" y="653358"/>
            <a:ext cx="4106592" cy="307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DC36F2-DA70-4B14-AFD4-A21EB74BD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1" y="645415"/>
            <a:ext cx="4106592" cy="307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236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5728"/>
            <a:ext cx="11900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младшая группа № 4 «День здоровья»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A2197B-8E1B-48D5-8200-ACBFF8F147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94" y="1016249"/>
            <a:ext cx="4264517" cy="568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825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5728"/>
            <a:ext cx="11900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младшая группа № 4 «В гости к зайке»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66C2FD-2CCC-4C32-8716-5A093FF9B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13" y="3114778"/>
            <a:ext cx="2684250" cy="35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41B081-7427-4398-85F1-A0FBC9C7EE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31" y="921406"/>
            <a:ext cx="2684250" cy="35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E24C1B-E508-4605-BD6B-24BA1D0B1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50" y="2710906"/>
            <a:ext cx="2684250" cy="35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446E09-409A-4651-BB2B-20F92E273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9" y="921406"/>
            <a:ext cx="2684250" cy="35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17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5728"/>
            <a:ext cx="11900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младшая группа № 14 «День здоровья»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38B662-AC93-431D-8A2F-B499C52C9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21" y="965914"/>
            <a:ext cx="4177585" cy="557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13C20E-6633-48FA-9FD2-43B5B9A27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46" y="965913"/>
            <a:ext cx="4177585" cy="557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822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5728"/>
            <a:ext cx="11900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 младшая группа № 14 «В гости к зайке»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A7CF4E-77CB-482B-A638-4780A4A81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47" y="896973"/>
            <a:ext cx="4246257" cy="566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F3A7BF-12F4-4052-B304-B09E474CD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74" y="896973"/>
            <a:ext cx="4246257" cy="566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519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374</Words>
  <Application>Microsoft Office PowerPoint</Application>
  <PresentationFormat>Широкоэкранный</PresentationFormat>
  <Paragraphs>63</Paragraphs>
  <Slides>38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</dc:creator>
  <cp:lastModifiedBy>Мария Крохмалюк</cp:lastModifiedBy>
  <cp:revision>103</cp:revision>
  <dcterms:created xsi:type="dcterms:W3CDTF">2017-02-21T11:24:08Z</dcterms:created>
  <dcterms:modified xsi:type="dcterms:W3CDTF">2021-04-09T10:14:37Z</dcterms:modified>
</cp:coreProperties>
</file>