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379" r:id="rId4"/>
    <p:sldId id="508" r:id="rId5"/>
    <p:sldId id="513" r:id="rId6"/>
    <p:sldId id="526" r:id="rId7"/>
    <p:sldId id="528" r:id="rId8"/>
    <p:sldId id="530" r:id="rId9"/>
    <p:sldId id="529" r:id="rId10"/>
    <p:sldId id="531" r:id="rId11"/>
    <p:sldId id="356" r:id="rId12"/>
    <p:sldId id="533" r:id="rId13"/>
    <p:sldId id="534" r:id="rId14"/>
    <p:sldId id="535" r:id="rId15"/>
    <p:sldId id="536" r:id="rId16"/>
    <p:sldId id="537" r:id="rId17"/>
    <p:sldId id="538" r:id="rId18"/>
    <p:sldId id="539" r:id="rId19"/>
    <p:sldId id="540" r:id="rId20"/>
    <p:sldId id="541" r:id="rId21"/>
    <p:sldId id="542" r:id="rId22"/>
    <p:sldId id="543" r:id="rId23"/>
    <p:sldId id="544" r:id="rId24"/>
    <p:sldId id="355" r:id="rId25"/>
    <p:sldId id="549" r:id="rId26"/>
    <p:sldId id="548" r:id="rId27"/>
    <p:sldId id="550" r:id="rId28"/>
    <p:sldId id="551" r:id="rId29"/>
    <p:sldId id="552" r:id="rId30"/>
    <p:sldId id="553" r:id="rId31"/>
    <p:sldId id="554" r:id="rId32"/>
    <p:sldId id="555" r:id="rId33"/>
    <p:sldId id="556" r:id="rId34"/>
    <p:sldId id="557" r:id="rId35"/>
    <p:sldId id="259" r:id="rId36"/>
    <p:sldId id="559" r:id="rId37"/>
    <p:sldId id="558" r:id="rId38"/>
    <p:sldId id="560" r:id="rId39"/>
    <p:sldId id="561" r:id="rId40"/>
    <p:sldId id="562" r:id="rId41"/>
    <p:sldId id="563" r:id="rId42"/>
    <p:sldId id="564" r:id="rId43"/>
    <p:sldId id="565" r:id="rId44"/>
    <p:sldId id="566" r:id="rId45"/>
    <p:sldId id="567" r:id="rId46"/>
    <p:sldId id="568" r:id="rId47"/>
    <p:sldId id="569" r:id="rId48"/>
    <p:sldId id="354" r:id="rId49"/>
    <p:sldId id="570" r:id="rId50"/>
    <p:sldId id="571" r:id="rId51"/>
    <p:sldId id="572" r:id="rId52"/>
    <p:sldId id="573" r:id="rId53"/>
    <p:sldId id="574" r:id="rId54"/>
    <p:sldId id="575" r:id="rId55"/>
    <p:sldId id="576" r:id="rId56"/>
    <p:sldId id="577" r:id="rId57"/>
    <p:sldId id="545" r:id="rId58"/>
    <p:sldId id="546" r:id="rId59"/>
    <p:sldId id="375" r:id="rId60"/>
    <p:sldId id="527" r:id="rId61"/>
    <p:sldId id="578" r:id="rId62"/>
    <p:sldId id="518" r:id="rId63"/>
    <p:sldId id="547" r:id="rId64"/>
    <p:sldId id="532" r:id="rId65"/>
    <p:sldId id="331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0" autoAdjust="0"/>
    <p:restoredTop sz="94660"/>
  </p:normalViewPr>
  <p:slideViewPr>
    <p:cSldViewPr>
      <p:cViewPr>
        <p:scale>
          <a:sx n="75" d="100"/>
          <a:sy n="75" d="100"/>
        </p:scale>
        <p:origin x="-13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156C3-ECA2-459A-B348-568066190E55}" type="datetimeFigureOut">
              <a:rPr lang="ru-RU" smtClean="0"/>
              <a:pPr/>
              <a:t>25.01.2020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A3AC5-0A9D-4D93-BB75-F7DBA6C1F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067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6690" y="2688020"/>
            <a:ext cx="7249100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Неделя </a:t>
            </a:r>
          </a:p>
          <a:p>
            <a:pPr algn="ctr"/>
            <a:r>
              <a:rPr lang="ru-RU" sz="5400" b="1" cap="all" spc="0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зимних игр  и забав</a:t>
            </a:r>
            <a:endParaRPr lang="ru-RU" sz="5400" b="1" cap="all" spc="0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228729"/>
            <a:ext cx="5394176" cy="1383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№ 23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7944" y="5657671"/>
            <a:ext cx="2837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нструктор по ФВ 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Крохмалюк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690" y="6263740"/>
            <a:ext cx="4245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Ковров, 2020 год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35" y="345055"/>
            <a:ext cx="4623978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848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743807"/>
            <a:ext cx="6347048" cy="3370386"/>
          </a:xfrm>
        </p:spPr>
        <p:txBody>
          <a:bodyPr>
            <a:normAutofit/>
          </a:bodyPr>
          <a:lstStyle/>
          <a:p>
            <a:r>
              <a:rPr lang="ru-RU" sz="8800" dirty="0" smtClean="0">
                <a:solidFill>
                  <a:srgbClr val="002060"/>
                </a:solidFill>
                <a:latin typeface="Monotype Corsiva" pitchFamily="66" charset="0"/>
              </a:rPr>
              <a:t>Вторник</a:t>
            </a:r>
            <a:endParaRPr lang="ru-RU" sz="8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7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5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 «Прогулка в зимний лес»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91" y="620688"/>
            <a:ext cx="3883299" cy="5177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4" y="3515928"/>
            <a:ext cx="2398542" cy="3198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536392"/>
            <a:ext cx="2383194" cy="3177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2" y="115339"/>
            <a:ext cx="441649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453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№7 «Прогулка в зимний лес»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35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32531"/>
            <a:ext cx="2445933" cy="3261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6632"/>
            <a:ext cx="2445933" cy="3261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61478"/>
            <a:ext cx="6443728" cy="4832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78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№11 «Прогулка в зимний лес»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59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80" y="2924945"/>
            <a:ext cx="2829762" cy="37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88684"/>
            <a:ext cx="2895854" cy="386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034"/>
            <a:ext cx="3351820" cy="4469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544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№9 «Зимние приключения»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08720"/>
            <a:ext cx="6624736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24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1880" y="674399"/>
            <a:ext cx="47525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детском 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саду 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 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традицией 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Недели зимних игр и забав. Согласно годовому плану работы она 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 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новогодних праздников. В этом учебном году такая неделя была проведена с 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января 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09" y="1233487"/>
            <a:ext cx="2781300" cy="4391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№10 «Зимние приключения»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58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48" y="3863481"/>
            <a:ext cx="2194951" cy="2926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49" y="3852478"/>
            <a:ext cx="2252202" cy="300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1" y="3867032"/>
            <a:ext cx="2192288" cy="2923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861" y="126064"/>
            <a:ext cx="2805726" cy="37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87" y="126064"/>
            <a:ext cx="2805726" cy="37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064"/>
            <a:ext cx="2805726" cy="37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42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№12 «Зимние спортивные забавы»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2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7708"/>
            <a:ext cx="2413796" cy="3218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28" y="3432767"/>
            <a:ext cx="2406920" cy="3209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44880"/>
            <a:ext cx="3848344" cy="5131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8" y="170083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154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743807"/>
            <a:ext cx="6347048" cy="3370386"/>
          </a:xfrm>
        </p:spPr>
        <p:txBody>
          <a:bodyPr>
            <a:normAutofit/>
          </a:bodyPr>
          <a:lstStyle/>
          <a:p>
            <a:r>
              <a:rPr lang="ru-RU" sz="8800" dirty="0" smtClean="0">
                <a:solidFill>
                  <a:srgbClr val="002060"/>
                </a:solidFill>
                <a:latin typeface="Monotype Corsiva" pitchFamily="66" charset="0"/>
              </a:rPr>
              <a:t>Среда</a:t>
            </a:r>
            <a:endParaRPr lang="ru-RU" sz="8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9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18 «Прогулка в зимний лес»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91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0552" cy="68554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648" y="908720"/>
            <a:ext cx="2870026" cy="3826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11" y="2420888"/>
            <a:ext cx="2870026" cy="3826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2" y="908719"/>
            <a:ext cx="2870026" cy="3826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73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20 «Прогулка в зимний лес»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26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0552" cy="68554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27707"/>
            <a:ext cx="2346750" cy="31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8640"/>
            <a:ext cx="2346750" cy="31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467927"/>
            <a:ext cx="2346750" cy="31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9" y="188640"/>
            <a:ext cx="2346750" cy="31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24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19 «Зимние приключения»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1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3568" y="476672"/>
            <a:ext cx="79208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Создание оптимальных условий для организации двигательной активности и оздоровительной работы с детьми в зимний период.</a:t>
            </a:r>
          </a:p>
          <a:p>
            <a:pPr algn="just">
              <a:spcAft>
                <a:spcPts val="0"/>
              </a:spcAft>
            </a:pPr>
            <a:r>
              <a:rPr lang="ru-RU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algn="just">
              <a:spcAft>
                <a:spcPts val="0"/>
              </a:spcAft>
            </a:pPr>
            <a:r>
              <a:rPr lang="ru-RU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-Развивать познавательный интерес детей, интерес к </a:t>
            </a:r>
            <a:r>
              <a:rPr lang="ru-RU" sz="2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опытно - </a:t>
            </a:r>
            <a:r>
              <a:rPr lang="ru-RU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экспериментальной деятельности;</a:t>
            </a:r>
          </a:p>
          <a:p>
            <a:pPr algn="just">
              <a:spcAft>
                <a:spcPts val="0"/>
              </a:spcAft>
            </a:pPr>
            <a:r>
              <a:rPr lang="ru-RU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-Формировать представления о безопасном поведении людей зимой: обогащать знания детей об основных элементах техники зимних игр, правилах зимних забав;</a:t>
            </a:r>
          </a:p>
          <a:p>
            <a:pPr algn="just">
              <a:spcAft>
                <a:spcPts val="0"/>
              </a:spcAft>
            </a:pPr>
            <a:r>
              <a:rPr lang="ru-RU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-Обеспечить воспитанников активным отдыхом на зимней прогулке.</a:t>
            </a:r>
          </a:p>
          <a:p>
            <a:pPr algn="just">
              <a:spcAft>
                <a:spcPts val="0"/>
              </a:spcAft>
            </a:pPr>
            <a:r>
              <a:rPr lang="ru-RU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Участники: дети, родители, воспитатели ДОУ</a:t>
            </a:r>
          </a:p>
        </p:txBody>
      </p:sp>
    </p:spTree>
    <p:extLst>
      <p:ext uri="{BB962C8B-B14F-4D97-AF65-F5344CB8AC3E}">
        <p14:creationId xmlns:p14="http://schemas.microsoft.com/office/powerpoint/2010/main" val="165844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178" y="3432519"/>
            <a:ext cx="2443392" cy="3257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16" y="3432519"/>
            <a:ext cx="2443392" cy="3257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432519"/>
            <a:ext cx="1628928" cy="3257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32519"/>
            <a:ext cx="1628928" cy="3257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8478"/>
            <a:ext cx="1628928" cy="3257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8965"/>
            <a:ext cx="6433764" cy="3216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893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17 «Зимние виды спорта»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81" y="1556792"/>
            <a:ext cx="3134228" cy="4178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" y="548680"/>
            <a:ext cx="5623588" cy="4217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70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13 «Зимние спортивные забавы»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8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2586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84984"/>
            <a:ext cx="2265666" cy="30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6632"/>
            <a:ext cx="2265666" cy="30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284984"/>
            <a:ext cx="2265666" cy="30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84984"/>
            <a:ext cx="2265666" cy="30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7752"/>
            <a:ext cx="4027851" cy="30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10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743807"/>
            <a:ext cx="6347048" cy="3370386"/>
          </a:xfrm>
        </p:spPr>
        <p:txBody>
          <a:bodyPr>
            <a:normAutofit/>
          </a:bodyPr>
          <a:lstStyle/>
          <a:p>
            <a:r>
              <a:rPr lang="ru-RU" sz="8800" dirty="0" smtClean="0">
                <a:solidFill>
                  <a:srgbClr val="002060"/>
                </a:solidFill>
                <a:latin typeface="Monotype Corsiva" pitchFamily="66" charset="0"/>
              </a:rPr>
              <a:t>Четверг</a:t>
            </a:r>
            <a:br>
              <a:rPr lang="ru-RU" sz="8800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8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7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«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Зимние забавы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77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2586"/>
            <a:ext cx="9140552" cy="68554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517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5 «Зимние забавы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8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2586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60648"/>
            <a:ext cx="226825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430293"/>
            <a:ext cx="2305354" cy="3073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49" y="2420888"/>
            <a:ext cx="2871750" cy="38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2871750" cy="38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30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743807"/>
            <a:ext cx="6347048" cy="3370386"/>
          </a:xfrm>
        </p:spPr>
        <p:txBody>
          <a:bodyPr>
            <a:normAutofit/>
          </a:bodyPr>
          <a:lstStyle/>
          <a:p>
            <a:r>
              <a:rPr lang="ru-RU" sz="8800" dirty="0" smtClean="0">
                <a:solidFill>
                  <a:srgbClr val="002060"/>
                </a:solidFill>
                <a:latin typeface="Monotype Corsiva" pitchFamily="66" charset="0"/>
              </a:rPr>
              <a:t>Понедельник</a:t>
            </a:r>
            <a:endParaRPr lang="ru-RU" sz="8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2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11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 «Зимние забавы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2586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07306"/>
            <a:ext cx="2588020" cy="3450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724" y="27614"/>
            <a:ext cx="4430520" cy="332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320480" cy="5760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192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9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 «Зимние приключения»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47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2586"/>
            <a:ext cx="9140552" cy="68554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670" y="143789"/>
            <a:ext cx="2570780" cy="3427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9652"/>
            <a:ext cx="2570780" cy="3427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36" y="3108446"/>
            <a:ext cx="5011576" cy="3758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1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8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 «Зимние спортивные забавы»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25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2586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74936"/>
            <a:ext cx="3805758" cy="5074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0" y="3967206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4" y="188640"/>
            <a:ext cx="4938024" cy="3703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352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10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 «Зимние приключения»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42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2586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8341"/>
            <a:ext cx="2416464" cy="3221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78129"/>
            <a:ext cx="2416464" cy="3221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87" y="2348880"/>
            <a:ext cx="5354273" cy="4015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535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743807"/>
            <a:ext cx="6347048" cy="3370386"/>
          </a:xfrm>
        </p:spPr>
        <p:txBody>
          <a:bodyPr>
            <a:normAutofit/>
          </a:bodyPr>
          <a:lstStyle/>
          <a:p>
            <a:r>
              <a:rPr lang="ru-RU" sz="8800" dirty="0" smtClean="0">
                <a:solidFill>
                  <a:srgbClr val="002060"/>
                </a:solidFill>
                <a:latin typeface="Monotype Corsiva" pitchFamily="66" charset="0"/>
              </a:rPr>
              <a:t>Пятница</a:t>
            </a:r>
            <a:endParaRPr lang="ru-RU" sz="8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2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18 «Зимние забавы»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1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 12 «Зимние виды спорта»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2586"/>
            <a:ext cx="9140552" cy="6855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76672"/>
            <a:ext cx="3759882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2" y="1052736"/>
            <a:ext cx="3759882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79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20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 «Зимние забавы»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23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2586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924944"/>
            <a:ext cx="2684250" cy="35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2684250" cy="35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02" y="1306226"/>
            <a:ext cx="3147814" cy="419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081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19 «Зимние приключения»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75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2586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65" y="332656"/>
            <a:ext cx="3464117" cy="4618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776" y="1078284"/>
            <a:ext cx="2662436" cy="5324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92" y="1092100"/>
            <a:ext cx="2520280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90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</a:t>
            </a:r>
            <a:r>
              <a:rPr lang="ru-RU" sz="44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17 «Зимние спортивные забавы»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04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2586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789040"/>
            <a:ext cx="2197755" cy="293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80728"/>
            <a:ext cx="3402378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" y="75000"/>
            <a:ext cx="4722000" cy="354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066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52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6975" y="2143116"/>
            <a:ext cx="84809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Консультация с педагогами 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«Здоровьесберегающие технологии 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педагогическом процессе </a:t>
            </a:r>
            <a:r>
              <a:rPr lang="ru-RU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доу</a:t>
            </a: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62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01"/>
            <a:ext cx="917352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2" y="3459310"/>
            <a:ext cx="2492052" cy="332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93" y="3462261"/>
            <a:ext cx="2468077" cy="3290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116633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35" y="764704"/>
            <a:ext cx="3635247" cy="484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06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52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720" y="2143116"/>
            <a:ext cx="858344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Выставка творческих работ </a:t>
            </a:r>
          </a:p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«Спортивные зимние забавы»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74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885" y="2204864"/>
            <a:ext cx="2891535" cy="3855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6" y="1196752"/>
            <a:ext cx="547260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478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522" cy="6858000"/>
          </a:xfrm>
          <a:prstGeom prst="rect">
            <a:avLst/>
          </a:prstGeom>
        </p:spPr>
      </p:pic>
      <p:pic>
        <p:nvPicPr>
          <p:cNvPr id="1026" name="Picture 2" descr="C:\Users\Мария\Desktop\фотографии недели\поделки на выставку\IMG_20200116_124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3" y="4043656"/>
            <a:ext cx="1916006" cy="2554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рия\Desktop\фотографии недели\поделки на выставку\IMG_20200120_1423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9277"/>
            <a:ext cx="2478828" cy="1859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рия\Desktop\фотографии недели\поделки на выставку\IMG_20200120_1424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247" y="165278"/>
            <a:ext cx="2470825" cy="1853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ария\Desktop\фотографии недели\поделки на выставку\IMG_20200120_1424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0" y="2075581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ария\Desktop\фотографии недели\поделки на выставку\IMG_20200120_1424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62" y="3943706"/>
            <a:ext cx="1922385" cy="2563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Мария\Desktop\фотографии недели\поделки на выставку\IMG_20200120_1425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0" y="159277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Мария\Desktop\фотографии недели\поделки на выставку\IMG_20200120_1425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247" y="2075581"/>
            <a:ext cx="2470825" cy="1853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841" y="4032448"/>
            <a:ext cx="1947321" cy="259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075581"/>
            <a:ext cx="2478828" cy="1859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26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6" y="-8008"/>
            <a:ext cx="9173522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4" y="2537576"/>
            <a:ext cx="2355776" cy="176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66" y="332656"/>
            <a:ext cx="2355776" cy="176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708" y="2601200"/>
            <a:ext cx="2355776" cy="176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10" y="4725144"/>
            <a:ext cx="2355776" cy="176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32656"/>
            <a:ext cx="2355776" cy="176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64" y="1203620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725144"/>
            <a:ext cx="2355776" cy="176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845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52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05" y="276543"/>
            <a:ext cx="2357124" cy="3142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04" y="3553218"/>
            <a:ext cx="2343184" cy="312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295" y="344157"/>
            <a:ext cx="2343988" cy="1757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07" y="2570167"/>
            <a:ext cx="2804365" cy="3739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326" y="366024"/>
            <a:ext cx="2355776" cy="176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10" y="4849735"/>
            <a:ext cx="2355776" cy="176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18" y="2570168"/>
            <a:ext cx="2355776" cy="176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738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52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28794" y="1928802"/>
            <a:ext cx="546835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Тематическое </a:t>
            </a:r>
          </a:p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оформление групп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6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52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3663432"/>
            <a:ext cx="3047797" cy="2285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633768" cy="1975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4" y="2204864"/>
            <a:ext cx="2659763" cy="1994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04" y="116632"/>
            <a:ext cx="1496117" cy="1994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109" y="116632"/>
            <a:ext cx="2427734" cy="3236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5" y="4418340"/>
            <a:ext cx="2617317" cy="1962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64" y="4558638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157683"/>
            <a:ext cx="3065816" cy="2299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138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зимний детский фон для презентац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" y="13645"/>
            <a:ext cx="9124140" cy="684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62" y="2132856"/>
            <a:ext cx="6318936" cy="2088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№8 «Зимние виды спорта»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7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0552" cy="685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8" y="548680"/>
            <a:ext cx="297033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700808"/>
            <a:ext cx="5636096" cy="422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66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Comic Sans MS" pitchFamily="66" charset="0"/>
              </a:rPr>
              <a:t>Организованная образовательная деятельность группы №13 «Зимние виды спорта»</a:t>
            </a:r>
            <a:endParaRPr lang="ru-RU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6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2146</TotalTime>
  <Words>423</Words>
  <Application>Microsoft Office PowerPoint</Application>
  <PresentationFormat>Экран (4:3)</PresentationFormat>
  <Paragraphs>50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Презентация PowerPoint</vt:lpstr>
      <vt:lpstr>Презентация PowerPoint</vt:lpstr>
      <vt:lpstr>Презентация PowerPoint</vt:lpstr>
      <vt:lpstr>Понедельник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Вторник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Среда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Четверг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Пятница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зимних игр и забав</dc:title>
  <cp:lastModifiedBy>Мария Крохмалюк</cp:lastModifiedBy>
  <cp:revision>202</cp:revision>
  <dcterms:modified xsi:type="dcterms:W3CDTF">2020-01-25T19:36:00Z</dcterms:modified>
</cp:coreProperties>
</file>