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E151F-3C29-4F7F-96A0-B95DB2920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78251D-D605-47E0-BB06-BE0D360E2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0A93A4-0DBE-4509-A1C1-E229A8742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87C5-7515-4760-837E-45CB9F088E7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CD9A1F-9E55-4A20-A5EE-EBE20EA04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2F3EB7-421C-4F73-8CE0-4BE0A8341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4B3F-0030-4C0E-ADB2-8DB1AD58C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884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3BF55-8A38-4654-B530-ED311C594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C62438-20B9-4DC4-AAF5-79E5D2389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2EE55-A258-4CD9-921E-6AC46002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87C5-7515-4760-837E-45CB9F088E7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7A20B2-897C-422E-BC27-D6E477B94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CC11ED-AD24-4922-9904-69630ECAA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4B3F-0030-4C0E-ADB2-8DB1AD58C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02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C503C1-7B1A-4C27-BE93-7725693347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55406C-ED2C-475B-BC07-B564D3E0A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63153C-8870-4FE6-A765-9591CBE0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87C5-7515-4760-837E-45CB9F088E7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0549CF-9702-4225-B7A3-616F3B08F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57A47F-BC90-4991-93D2-30D2A23B2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4B3F-0030-4C0E-ADB2-8DB1AD58C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13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C6348-1405-4176-9EEF-9D9493AA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500CE-28F9-456E-9E80-7E6029781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5635ED-9ED6-4D9A-A828-02DA0D093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87C5-7515-4760-837E-45CB9F088E7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2DAF45-AF35-4BED-A373-E4520C1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2B132E-4C43-479D-9E24-77C19A13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4B3F-0030-4C0E-ADB2-8DB1AD58C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41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0B079-E0DE-45A7-AC57-79FC3CA48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85F5C6-562E-4D7F-8D1C-D56A7DAA7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82FC72-EF28-46DC-84A3-BF6F099A5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87C5-7515-4760-837E-45CB9F088E7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602192-3ABE-4911-AD54-560E6A288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77AFDA-90DF-4BED-801D-4C28DF151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4B3F-0030-4C0E-ADB2-8DB1AD58C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00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B7A63-284D-4797-BFD2-4D745DFB7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1201C2-88A0-41E3-84D0-4686A5A9C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457E5D-3CFC-40F9-AEA5-6BB3FE163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EB3996-7824-4AAF-9520-E02F7E4ED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87C5-7515-4760-837E-45CB9F088E7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F33E2F-A85C-41B6-B1D1-DC6AD64FF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DF2F42-7390-4289-AE00-511DB1FB3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4B3F-0030-4C0E-ADB2-8DB1AD58C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75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6B741-AEB8-416B-AB31-A24C9C019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DDA122-1B5F-4784-B6DD-CAA513696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62D2BB-1DAF-483D-8D5F-C8AD94DF2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DBF5B9-774E-4BDB-989F-9EAF52B622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C4EBBB-63BA-4CC1-83DA-4E20D9A8D1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D125CF-AAE5-434E-A72E-5A6502259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87C5-7515-4760-837E-45CB9F088E7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9E74BB-CAA8-4CE1-A127-E6C8F6D56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84331A3-59B8-44C3-B889-8BA3D184B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4B3F-0030-4C0E-ADB2-8DB1AD58C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9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6D128-A6B6-457B-A21E-516945DB6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E2B688-3F14-4E4F-97BC-9CC5891E0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87C5-7515-4760-837E-45CB9F088E7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91B985F-778E-41AC-9F89-C091F29A5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4A8AAB-A085-43F2-8ACB-05ADA6E00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4B3F-0030-4C0E-ADB2-8DB1AD58C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0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29062D-1851-41A9-9981-1086E56EB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87C5-7515-4760-837E-45CB9F088E7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CC8CA2-313E-4CC9-9CA1-CB18B5BE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C74AE4-14B0-465D-A86F-6A4DB5BE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4B3F-0030-4C0E-ADB2-8DB1AD58C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50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6B723-D661-442D-92F4-25EB21ABD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BCF6F-6949-48A4-B668-39A133D01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A36155-7457-402B-BD0F-BA043B8CD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804D4E-2B7E-4A00-AE1E-80196A3B0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87C5-7515-4760-837E-45CB9F088E7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33234F-6471-43EB-815A-3643E454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D22664-56BA-47C7-A614-58E21F316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4B3F-0030-4C0E-ADB2-8DB1AD58C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74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477FF-8086-452D-853F-1FBDD4B4F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CFA755-52C0-4848-9892-467C157A5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FFDB98-88DA-4EAB-8129-7F917EACF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69C9C2-086A-4413-B068-18C2B884B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87C5-7515-4760-837E-45CB9F088E7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CBE5D3-5ADC-4B93-9368-2973DAA6B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59196B-298A-488B-9C00-9AFAFC40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4B3F-0030-4C0E-ADB2-8DB1AD58C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5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074F8-99BC-4EB9-89F2-37E1D6094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5BBBBB-8F46-4ACF-BE1A-1F5C0DFE4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E1D35C-D518-4B48-9711-4043DDF70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287C5-7515-4760-837E-45CB9F088E7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0AF158-A834-4B8B-B16F-6242D3B1F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B8F1A0-8E35-4C15-B9DB-88A747F34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C4B3F-0030-4C0E-ADB2-8DB1AD58C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11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1BFA38-3C68-4778-AB6C-6F82C8A65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39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117C47-B03E-4FD7-8B52-7A0C11BA3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7261">
            <a:off x="89874" y="1664738"/>
            <a:ext cx="1727944" cy="23039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2C7192-1882-4F13-8837-43B6CB070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27" y="74183"/>
            <a:ext cx="2793667" cy="2095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E734BD-F7AE-4566-929A-9783E31880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1236">
            <a:off x="1784345" y="1678460"/>
            <a:ext cx="1753386" cy="23378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EC02B43-6D6C-460C-8B25-85508612148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6" t="21504" r="16814"/>
          <a:stretch/>
        </p:blipFill>
        <p:spPr>
          <a:xfrm>
            <a:off x="805968" y="3080453"/>
            <a:ext cx="1853466" cy="27823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62A7BB7-C650-44E6-98CE-FD650CC14C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7" t="36171" r="-2043"/>
          <a:stretch/>
        </p:blipFill>
        <p:spPr>
          <a:xfrm>
            <a:off x="10287148" y="3633907"/>
            <a:ext cx="1753658" cy="17941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E3A3680-5751-41F4-ADAA-1BFC28B351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0606">
            <a:off x="10405198" y="1725661"/>
            <a:ext cx="1571438" cy="2095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3CC8A0-BDBB-485C-B30A-74D96C83C77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2" r="9258"/>
          <a:stretch/>
        </p:blipFill>
        <p:spPr>
          <a:xfrm>
            <a:off x="10264184" y="-48279"/>
            <a:ext cx="1853466" cy="1845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59166C7-0107-4D38-BAD6-C3B107895A6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4" t="30060" r="15862" b="32954"/>
          <a:stretch/>
        </p:blipFill>
        <p:spPr>
          <a:xfrm rot="754805">
            <a:off x="9892425" y="5169854"/>
            <a:ext cx="2318197" cy="17436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DF68A6-D659-4B68-BAA8-16CAE6AAEB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8705">
            <a:off x="10205" y="4790128"/>
            <a:ext cx="1571438" cy="2095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D23BED0-CB96-4A03-9D97-A6D3CD2312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13" y="1797603"/>
            <a:ext cx="2714461" cy="2035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D0519B-C58C-4A6B-8B3B-7AE756CE14D0}"/>
              </a:ext>
            </a:extLst>
          </p:cNvPr>
          <p:cNvSpPr txBox="1"/>
          <p:nvPr/>
        </p:nvSpPr>
        <p:spPr>
          <a:xfrm>
            <a:off x="2777067" y="321972"/>
            <a:ext cx="7874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СЕМЬЯ КРОХМАЛЮК МИЛАНЫ,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воспитанницы МБДОУ № 23 г. Коврова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мастерская «Игрушки для души»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09BACC-8456-47C5-AC2D-9242E901E35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7" r="18654"/>
          <a:stretch/>
        </p:blipFill>
        <p:spPr>
          <a:xfrm rot="701141">
            <a:off x="1862153" y="4625392"/>
            <a:ext cx="1824967" cy="2240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AD2EB0-8AC4-4ECD-B852-BABB118B11E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t="8321" r="-3171" b="-8321"/>
          <a:stretch/>
        </p:blipFill>
        <p:spPr>
          <a:xfrm rot="20543554">
            <a:off x="3569117" y="1721413"/>
            <a:ext cx="2101223" cy="2368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995B70-42BF-4AA5-8CE0-9B7E1344AB8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1696">
            <a:off x="8436129" y="1771377"/>
            <a:ext cx="2065322" cy="2261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A515384-8018-4948-83EF-03E20574EDF9}"/>
              </a:ext>
            </a:extLst>
          </p:cNvPr>
          <p:cNvSpPr txBox="1"/>
          <p:nvPr/>
        </p:nvSpPr>
        <p:spPr>
          <a:xfrm>
            <a:off x="3426689" y="3884410"/>
            <a:ext cx="68374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семья очень творческая, активная и креативная!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-  Мария Владимировна, заботливая и позитивная. Любимое увлечение – творчество, рукоделие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 –  Ольга Альфредовна, любящая и справедливая. Любимое увлечение – вязание игрушек, рукоделие в различных направлениях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Милана – спортивная, творческая. Увлекается вязанием и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бисероплетением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вместе мы любим активный образ жизни, путешествие, рыбалку, прогулки по лесу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5656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86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Крохмалюк</dc:creator>
  <cp:lastModifiedBy>Ирина Гиниятулина</cp:lastModifiedBy>
  <cp:revision>6</cp:revision>
  <dcterms:created xsi:type="dcterms:W3CDTF">2022-11-30T12:48:19Z</dcterms:created>
  <dcterms:modified xsi:type="dcterms:W3CDTF">2022-12-05T17:13:59Z</dcterms:modified>
</cp:coreProperties>
</file>